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 id="2147483688" r:id="rId5"/>
    <p:sldMasterId id="2147483775" r:id="rId6"/>
    <p:sldMasterId id="2147483802" r:id="rId7"/>
  </p:sldMasterIdLst>
  <p:notesMasterIdLst>
    <p:notesMasterId r:id="rId23"/>
  </p:notesMasterIdLst>
  <p:sldIdLst>
    <p:sldId id="1938" r:id="rId8"/>
    <p:sldId id="2049" r:id="rId9"/>
    <p:sldId id="2050" r:id="rId10"/>
    <p:sldId id="1919" r:id="rId11"/>
    <p:sldId id="1969" r:id="rId12"/>
    <p:sldId id="1992" r:id="rId13"/>
    <p:sldId id="2003" r:id="rId14"/>
    <p:sldId id="1742" r:id="rId15"/>
    <p:sldId id="358" r:id="rId16"/>
    <p:sldId id="1940" r:id="rId17"/>
    <p:sldId id="1941" r:id="rId18"/>
    <p:sldId id="2051" r:id="rId19"/>
    <p:sldId id="2052" r:id="rId20"/>
    <p:sldId id="1905"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C5A99"/>
    <a:srgbClr val="29383F"/>
    <a:srgbClr val="DEEBF7"/>
    <a:srgbClr val="B1ACA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C6712-5A85-4258-91F2-19CFB5FA3247}" v="26" dt="2024-04-23T10:05:29.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dcroft, David" userId="b1df9f31-2097-4a95-80cb-78ed63b54503" providerId="ADAL" clId="{F30C6712-5A85-4258-91F2-19CFB5FA3247}"/>
    <pc:docChg chg="undo custSel addSld delSld modSld sldOrd delMainMaster">
      <pc:chgData name="Hodcroft, David" userId="b1df9f31-2097-4a95-80cb-78ed63b54503" providerId="ADAL" clId="{F30C6712-5A85-4258-91F2-19CFB5FA3247}" dt="2024-04-23T10:06:26.321" v="633" actId="478"/>
      <pc:docMkLst>
        <pc:docMk/>
      </pc:docMkLst>
      <pc:sldChg chg="del ord">
        <pc:chgData name="Hodcroft, David" userId="b1df9f31-2097-4a95-80cb-78ed63b54503" providerId="ADAL" clId="{F30C6712-5A85-4258-91F2-19CFB5FA3247}" dt="2024-04-23T09:29:52.353" v="279"/>
        <pc:sldMkLst>
          <pc:docMk/>
          <pc:sldMk cId="3865494651" sldId="358"/>
        </pc:sldMkLst>
      </pc:sldChg>
      <pc:sldChg chg="del">
        <pc:chgData name="Hodcroft, David" userId="b1df9f31-2097-4a95-80cb-78ed63b54503" providerId="ADAL" clId="{F30C6712-5A85-4258-91F2-19CFB5FA3247}" dt="2024-04-23T09:17:45.885" v="46" actId="47"/>
        <pc:sldMkLst>
          <pc:docMk/>
          <pc:sldMk cId="1483609456" sldId="447"/>
        </pc:sldMkLst>
      </pc:sldChg>
      <pc:sldChg chg="modSp del mod ord">
        <pc:chgData name="Hodcroft, David" userId="b1df9f31-2097-4a95-80cb-78ed63b54503" providerId="ADAL" clId="{F30C6712-5A85-4258-91F2-19CFB5FA3247}" dt="2024-04-23T09:56:17.359" v="628"/>
        <pc:sldMkLst>
          <pc:docMk/>
          <pc:sldMk cId="1534913640" sldId="1742"/>
        </pc:sldMkLst>
        <pc:spChg chg="mod">
          <ac:chgData name="Hodcroft, David" userId="b1df9f31-2097-4a95-80cb-78ed63b54503" providerId="ADAL" clId="{F30C6712-5A85-4258-91F2-19CFB5FA3247}" dt="2024-04-23T09:26:02.745" v="136" actId="2711"/>
          <ac:spMkLst>
            <pc:docMk/>
            <pc:sldMk cId="1534913640" sldId="1742"/>
            <ac:spMk id="5" creationId="{4FAE2421-10CE-9F60-39DD-FA512439CA37}"/>
          </ac:spMkLst>
        </pc:spChg>
      </pc:sldChg>
      <pc:sldChg chg="delSp mod">
        <pc:chgData name="Hodcroft, David" userId="b1df9f31-2097-4a95-80cb-78ed63b54503" providerId="ADAL" clId="{F30C6712-5A85-4258-91F2-19CFB5FA3247}" dt="2024-04-23T10:06:17.403" v="632" actId="478"/>
        <pc:sldMkLst>
          <pc:docMk/>
          <pc:sldMk cId="2836460831" sldId="1905"/>
        </pc:sldMkLst>
        <pc:spChg chg="del">
          <ac:chgData name="Hodcroft, David" userId="b1df9f31-2097-4a95-80cb-78ed63b54503" providerId="ADAL" clId="{F30C6712-5A85-4258-91F2-19CFB5FA3247}" dt="2024-04-23T10:06:17.403" v="632" actId="478"/>
          <ac:spMkLst>
            <pc:docMk/>
            <pc:sldMk cId="2836460831" sldId="1905"/>
            <ac:spMk id="8" creationId="{55F86B28-20C5-F4B3-ECFF-D734534AF853}"/>
          </ac:spMkLst>
        </pc:spChg>
      </pc:sldChg>
      <pc:sldChg chg="modSp del mod">
        <pc:chgData name="Hodcroft, David" userId="b1df9f31-2097-4a95-80cb-78ed63b54503" providerId="ADAL" clId="{F30C6712-5A85-4258-91F2-19CFB5FA3247}" dt="2024-04-23T09:25:11.030" v="127" actId="2711"/>
        <pc:sldMkLst>
          <pc:docMk/>
          <pc:sldMk cId="2247951317" sldId="1919"/>
        </pc:sldMkLst>
        <pc:spChg chg="mod">
          <ac:chgData name="Hodcroft, David" userId="b1df9f31-2097-4a95-80cb-78ed63b54503" providerId="ADAL" clId="{F30C6712-5A85-4258-91F2-19CFB5FA3247}" dt="2024-04-23T09:25:11.030" v="127" actId="2711"/>
          <ac:spMkLst>
            <pc:docMk/>
            <pc:sldMk cId="2247951317" sldId="1919"/>
            <ac:spMk id="15" creationId="{50B7CED3-5530-A915-CE84-B76C3E911540}"/>
          </ac:spMkLst>
        </pc:spChg>
        <pc:spChg chg="mod">
          <ac:chgData name="Hodcroft, David" userId="b1df9f31-2097-4a95-80cb-78ed63b54503" providerId="ADAL" clId="{F30C6712-5A85-4258-91F2-19CFB5FA3247}" dt="2024-04-23T09:25:11.030" v="127" actId="2711"/>
          <ac:spMkLst>
            <pc:docMk/>
            <pc:sldMk cId="2247951317" sldId="1919"/>
            <ac:spMk id="16" creationId="{AB469A0B-E8CA-E31F-49C4-67E556CBFB89}"/>
          </ac:spMkLst>
        </pc:spChg>
        <pc:spChg chg="mod">
          <ac:chgData name="Hodcroft, David" userId="b1df9f31-2097-4a95-80cb-78ed63b54503" providerId="ADAL" clId="{F30C6712-5A85-4258-91F2-19CFB5FA3247}" dt="2024-04-23T09:25:11.030" v="127" actId="2711"/>
          <ac:spMkLst>
            <pc:docMk/>
            <pc:sldMk cId="2247951317" sldId="1919"/>
            <ac:spMk id="18" creationId="{31D89C84-1D44-FA0B-0524-942952C28330}"/>
          </ac:spMkLst>
        </pc:spChg>
      </pc:sldChg>
      <pc:sldChg chg="modSp mod">
        <pc:chgData name="Hodcroft, David" userId="b1df9f31-2097-4a95-80cb-78ed63b54503" providerId="ADAL" clId="{F30C6712-5A85-4258-91F2-19CFB5FA3247}" dt="2024-04-23T09:14:13.445" v="43" actId="20577"/>
        <pc:sldMkLst>
          <pc:docMk/>
          <pc:sldMk cId="608292259" sldId="1938"/>
        </pc:sldMkLst>
        <pc:spChg chg="mod">
          <ac:chgData name="Hodcroft, David" userId="b1df9f31-2097-4a95-80cb-78ed63b54503" providerId="ADAL" clId="{F30C6712-5A85-4258-91F2-19CFB5FA3247}" dt="2024-04-23T09:14:13.445" v="43" actId="20577"/>
          <ac:spMkLst>
            <pc:docMk/>
            <pc:sldMk cId="608292259" sldId="1938"/>
            <ac:spMk id="17" creationId="{B937246D-A0D9-3BB2-CE78-914FD8E4BD23}"/>
          </ac:spMkLst>
        </pc:spChg>
      </pc:sldChg>
      <pc:sldChg chg="del">
        <pc:chgData name="Hodcroft, David" userId="b1df9f31-2097-4a95-80cb-78ed63b54503" providerId="ADAL" clId="{F30C6712-5A85-4258-91F2-19CFB5FA3247}" dt="2024-04-23T09:14:02.665" v="19" actId="47"/>
        <pc:sldMkLst>
          <pc:docMk/>
          <pc:sldMk cId="541184398" sldId="1939"/>
        </pc:sldMkLst>
      </pc:sldChg>
      <pc:sldChg chg="addSp delSp modSp mod delDesignElem">
        <pc:chgData name="Hodcroft, David" userId="b1df9f31-2097-4a95-80cb-78ed63b54503" providerId="ADAL" clId="{F30C6712-5A85-4258-91F2-19CFB5FA3247}" dt="2024-04-23T09:29:38.924" v="277" actId="14100"/>
        <pc:sldMkLst>
          <pc:docMk/>
          <pc:sldMk cId="441729913" sldId="1940"/>
        </pc:sldMkLst>
        <pc:spChg chg="add mod">
          <ac:chgData name="Hodcroft, David" userId="b1df9f31-2097-4a95-80cb-78ed63b54503" providerId="ADAL" clId="{F30C6712-5A85-4258-91F2-19CFB5FA3247}" dt="2024-04-23T09:28:51.440" v="198" actId="1076"/>
          <ac:spMkLst>
            <pc:docMk/>
            <pc:sldMk cId="441729913" sldId="1940"/>
            <ac:spMk id="2" creationId="{DA6B992D-57B7-8311-D0F2-8D45A4A20263}"/>
          </ac:spMkLst>
        </pc:spChg>
        <pc:spChg chg="add mod">
          <ac:chgData name="Hodcroft, David" userId="b1df9f31-2097-4a95-80cb-78ed63b54503" providerId="ADAL" clId="{F30C6712-5A85-4258-91F2-19CFB5FA3247}" dt="2024-04-23T09:28:31.731" v="194" actId="207"/>
          <ac:spMkLst>
            <pc:docMk/>
            <pc:sldMk cId="441729913" sldId="1940"/>
            <ac:spMk id="3" creationId="{ACAF36FF-B52E-3F89-3366-6D93F0EABAFB}"/>
          </ac:spMkLst>
        </pc:spChg>
        <pc:spChg chg="del">
          <ac:chgData name="Hodcroft, David" userId="b1df9f31-2097-4a95-80cb-78ed63b54503" providerId="ADAL" clId="{F30C6712-5A85-4258-91F2-19CFB5FA3247}" dt="2024-04-23T09:28:00.276" v="173" actId="478"/>
          <ac:spMkLst>
            <pc:docMk/>
            <pc:sldMk cId="441729913" sldId="1940"/>
            <ac:spMk id="5" creationId="{6596F57C-FDB7-8BF5-11A0-D1DCB8691725}"/>
          </ac:spMkLst>
        </pc:spChg>
        <pc:spChg chg="add mod">
          <ac:chgData name="Hodcroft, David" userId="b1df9f31-2097-4a95-80cb-78ed63b54503" providerId="ADAL" clId="{F30C6712-5A85-4258-91F2-19CFB5FA3247}" dt="2024-04-23T09:29:16.144" v="257" actId="20577"/>
          <ac:spMkLst>
            <pc:docMk/>
            <pc:sldMk cId="441729913" sldId="1940"/>
            <ac:spMk id="12" creationId="{7F28EB47-29B3-98C7-AB15-00725FFCB97F}"/>
          </ac:spMkLst>
        </pc:spChg>
        <pc:spChg chg="add mod">
          <ac:chgData name="Hodcroft, David" userId="b1df9f31-2097-4a95-80cb-78ed63b54503" providerId="ADAL" clId="{F30C6712-5A85-4258-91F2-19CFB5FA3247}" dt="2024-04-23T09:29:35.054" v="276" actId="20577"/>
          <ac:spMkLst>
            <pc:docMk/>
            <pc:sldMk cId="441729913" sldId="1940"/>
            <ac:spMk id="15" creationId="{5739452D-5C03-5B79-4A40-44EEB2775DB4}"/>
          </ac:spMkLst>
        </pc:spChg>
        <pc:picChg chg="mod">
          <ac:chgData name="Hodcroft, David" userId="b1df9f31-2097-4a95-80cb-78ed63b54503" providerId="ADAL" clId="{F30C6712-5A85-4258-91F2-19CFB5FA3247}" dt="2024-04-23T09:28:07.509" v="175" actId="14100"/>
          <ac:picMkLst>
            <pc:docMk/>
            <pc:sldMk cId="441729913" sldId="1940"/>
            <ac:picMk id="4" creationId="{6C895E4C-D94F-B790-A786-4E9C53AE47F5}"/>
          </ac:picMkLst>
        </pc:picChg>
        <pc:cxnChg chg="add">
          <ac:chgData name="Hodcroft, David" userId="b1df9f31-2097-4a95-80cb-78ed63b54503" providerId="ADAL" clId="{F30C6712-5A85-4258-91F2-19CFB5FA3247}" dt="2024-04-23T09:28:36.973" v="195" actId="11529"/>
          <ac:cxnSpMkLst>
            <pc:docMk/>
            <pc:sldMk cId="441729913" sldId="1940"/>
            <ac:cxnSpMk id="7" creationId="{8A94BBAD-7174-734B-27EC-F522BA4E3711}"/>
          </ac:cxnSpMkLst>
        </pc:cxnChg>
        <pc:cxnChg chg="add mod">
          <ac:chgData name="Hodcroft, David" userId="b1df9f31-2097-4a95-80cb-78ed63b54503" providerId="ADAL" clId="{F30C6712-5A85-4258-91F2-19CFB5FA3247}" dt="2024-04-23T09:28:54.089" v="199" actId="14100"/>
          <ac:cxnSpMkLst>
            <pc:docMk/>
            <pc:sldMk cId="441729913" sldId="1940"/>
            <ac:cxnSpMk id="9" creationId="{6819946D-0A57-00FF-E3F6-FC0E6E63AC82}"/>
          </ac:cxnSpMkLst>
        </pc:cxnChg>
        <pc:cxnChg chg="add mod">
          <ac:chgData name="Hodcroft, David" userId="b1df9f31-2097-4a95-80cb-78ed63b54503" providerId="ADAL" clId="{F30C6712-5A85-4258-91F2-19CFB5FA3247}" dt="2024-04-23T09:29:38.924" v="277" actId="14100"/>
          <ac:cxnSpMkLst>
            <pc:docMk/>
            <pc:sldMk cId="441729913" sldId="1940"/>
            <ac:cxnSpMk id="14" creationId="{07F985F6-054F-6197-1BD2-4A578A96969A}"/>
          </ac:cxnSpMkLst>
        </pc:cxnChg>
      </pc:sldChg>
      <pc:sldChg chg="modSp mod">
        <pc:chgData name="Hodcroft, David" userId="b1df9f31-2097-4a95-80cb-78ed63b54503" providerId="ADAL" clId="{F30C6712-5A85-4258-91F2-19CFB5FA3247}" dt="2024-04-23T09:50:25.546" v="611" actId="1076"/>
        <pc:sldMkLst>
          <pc:docMk/>
          <pc:sldMk cId="2719366712" sldId="1941"/>
        </pc:sldMkLst>
        <pc:spChg chg="mod">
          <ac:chgData name="Hodcroft, David" userId="b1df9f31-2097-4a95-80cb-78ed63b54503" providerId="ADAL" clId="{F30C6712-5A85-4258-91F2-19CFB5FA3247}" dt="2024-04-23T09:50:25.546" v="611" actId="1076"/>
          <ac:spMkLst>
            <pc:docMk/>
            <pc:sldMk cId="2719366712" sldId="1941"/>
            <ac:spMk id="2" creationId="{4FDEF0C3-5D41-1B79-C4BA-9F9014417C7D}"/>
          </ac:spMkLst>
        </pc:spChg>
        <pc:spChg chg="mod">
          <ac:chgData name="Hodcroft, David" userId="b1df9f31-2097-4a95-80cb-78ed63b54503" providerId="ADAL" clId="{F30C6712-5A85-4258-91F2-19CFB5FA3247}" dt="2024-04-23T09:26:20.429" v="138" actId="2711"/>
          <ac:spMkLst>
            <pc:docMk/>
            <pc:sldMk cId="2719366712" sldId="1941"/>
            <ac:spMk id="3" creationId="{B5507C5C-4281-FB26-669B-E3EFDABD2296}"/>
          </ac:spMkLst>
        </pc:spChg>
      </pc:sldChg>
      <pc:sldChg chg="del">
        <pc:chgData name="Hodcroft, David" userId="b1df9f31-2097-4a95-80cb-78ed63b54503" providerId="ADAL" clId="{F30C6712-5A85-4258-91F2-19CFB5FA3247}" dt="2024-04-23T09:13:30.880" v="6" actId="47"/>
        <pc:sldMkLst>
          <pc:docMk/>
          <pc:sldMk cId="808721842" sldId="1949"/>
        </pc:sldMkLst>
      </pc:sldChg>
      <pc:sldChg chg="del">
        <pc:chgData name="Hodcroft, David" userId="b1df9f31-2097-4a95-80cb-78ed63b54503" providerId="ADAL" clId="{F30C6712-5A85-4258-91F2-19CFB5FA3247}" dt="2024-04-23T09:13:32.230" v="9" actId="47"/>
        <pc:sldMkLst>
          <pc:docMk/>
          <pc:sldMk cId="3636954405" sldId="1950"/>
        </pc:sldMkLst>
      </pc:sldChg>
      <pc:sldChg chg="del">
        <pc:chgData name="Hodcroft, David" userId="b1df9f31-2097-4a95-80cb-78ed63b54503" providerId="ADAL" clId="{F30C6712-5A85-4258-91F2-19CFB5FA3247}" dt="2024-04-23T09:13:28.961" v="2" actId="47"/>
        <pc:sldMkLst>
          <pc:docMk/>
          <pc:sldMk cId="3663504192" sldId="1951"/>
        </pc:sldMkLst>
      </pc:sldChg>
      <pc:sldChg chg="modSp del mod">
        <pc:chgData name="Hodcroft, David" userId="b1df9f31-2097-4a95-80cb-78ed63b54503" providerId="ADAL" clId="{F30C6712-5A85-4258-91F2-19CFB5FA3247}" dt="2024-04-23T09:25:20.165" v="128" actId="2711"/>
        <pc:sldMkLst>
          <pc:docMk/>
          <pc:sldMk cId="2730580028" sldId="1969"/>
        </pc:sldMkLst>
        <pc:spChg chg="mod">
          <ac:chgData name="Hodcroft, David" userId="b1df9f31-2097-4a95-80cb-78ed63b54503" providerId="ADAL" clId="{F30C6712-5A85-4258-91F2-19CFB5FA3247}" dt="2024-04-23T09:25:20.165" v="128" actId="2711"/>
          <ac:spMkLst>
            <pc:docMk/>
            <pc:sldMk cId="2730580028" sldId="1969"/>
            <ac:spMk id="2" creationId="{9C1CFBB0-DF7A-86C3-C429-6AA02D697E1C}"/>
          </ac:spMkLst>
        </pc:spChg>
      </pc:sldChg>
      <pc:sldChg chg="modSp del mod">
        <pc:chgData name="Hodcroft, David" userId="b1df9f31-2097-4a95-80cb-78ed63b54503" providerId="ADAL" clId="{F30C6712-5A85-4258-91F2-19CFB5FA3247}" dt="2024-04-23T09:25:26.315" v="129" actId="2711"/>
        <pc:sldMkLst>
          <pc:docMk/>
          <pc:sldMk cId="1750985026" sldId="1992"/>
        </pc:sldMkLst>
        <pc:spChg chg="mod">
          <ac:chgData name="Hodcroft, David" userId="b1df9f31-2097-4a95-80cb-78ed63b54503" providerId="ADAL" clId="{F30C6712-5A85-4258-91F2-19CFB5FA3247}" dt="2024-04-23T09:25:26.315" v="129" actId="2711"/>
          <ac:spMkLst>
            <pc:docMk/>
            <pc:sldMk cId="1750985026" sldId="1992"/>
            <ac:spMk id="8" creationId="{EC1F4C28-9300-8428-1E4D-C4247B503DF6}"/>
          </ac:spMkLst>
        </pc:spChg>
      </pc:sldChg>
      <pc:sldChg chg="del">
        <pc:chgData name="Hodcroft, David" userId="b1df9f31-2097-4a95-80cb-78ed63b54503" providerId="ADAL" clId="{F30C6712-5A85-4258-91F2-19CFB5FA3247}" dt="2024-04-23T09:13:34.848" v="16" actId="47"/>
        <pc:sldMkLst>
          <pc:docMk/>
          <pc:sldMk cId="1226971902" sldId="1997"/>
        </pc:sldMkLst>
      </pc:sldChg>
      <pc:sldChg chg="modSp del mod">
        <pc:chgData name="Hodcroft, David" userId="b1df9f31-2097-4a95-80cb-78ed63b54503" providerId="ADAL" clId="{F30C6712-5A85-4258-91F2-19CFB5FA3247}" dt="2024-04-23T09:25:54.163" v="135" actId="2711"/>
        <pc:sldMkLst>
          <pc:docMk/>
          <pc:sldMk cId="3519068859" sldId="2003"/>
        </pc:sldMkLst>
        <pc:spChg chg="mod">
          <ac:chgData name="Hodcroft, David" userId="b1df9f31-2097-4a95-80cb-78ed63b54503" providerId="ADAL" clId="{F30C6712-5A85-4258-91F2-19CFB5FA3247}" dt="2024-04-23T09:25:54.163" v="135" actId="2711"/>
          <ac:spMkLst>
            <pc:docMk/>
            <pc:sldMk cId="3519068859" sldId="2003"/>
            <ac:spMk id="2" creationId="{3CB3E633-2E2B-D4C5-A76C-FCB979246862}"/>
          </ac:spMkLst>
        </pc:spChg>
        <pc:spChg chg="mod">
          <ac:chgData name="Hodcroft, David" userId="b1df9f31-2097-4a95-80cb-78ed63b54503" providerId="ADAL" clId="{F30C6712-5A85-4258-91F2-19CFB5FA3247}" dt="2024-04-23T09:25:54.163" v="135" actId="2711"/>
          <ac:spMkLst>
            <pc:docMk/>
            <pc:sldMk cId="3519068859" sldId="2003"/>
            <ac:spMk id="7" creationId="{00000000-0000-0000-0000-000000000000}"/>
          </ac:spMkLst>
        </pc:spChg>
      </pc:sldChg>
      <pc:sldChg chg="del">
        <pc:chgData name="Hodcroft, David" userId="b1df9f31-2097-4a95-80cb-78ed63b54503" providerId="ADAL" clId="{F30C6712-5A85-4258-91F2-19CFB5FA3247}" dt="2024-04-23T09:13:34.347" v="14" actId="47"/>
        <pc:sldMkLst>
          <pc:docMk/>
          <pc:sldMk cId="1425273935" sldId="2008"/>
        </pc:sldMkLst>
      </pc:sldChg>
      <pc:sldChg chg="del">
        <pc:chgData name="Hodcroft, David" userId="b1df9f31-2097-4a95-80cb-78ed63b54503" providerId="ADAL" clId="{F30C6712-5A85-4258-91F2-19CFB5FA3247}" dt="2024-04-23T09:13:34.473" v="15" actId="47"/>
        <pc:sldMkLst>
          <pc:docMk/>
          <pc:sldMk cId="636064563" sldId="2011"/>
        </pc:sldMkLst>
      </pc:sldChg>
      <pc:sldChg chg="del">
        <pc:chgData name="Hodcroft, David" userId="b1df9f31-2097-4a95-80cb-78ed63b54503" providerId="ADAL" clId="{F30C6712-5A85-4258-91F2-19CFB5FA3247}" dt="2024-04-23T09:13:36.483" v="18" actId="47"/>
        <pc:sldMkLst>
          <pc:docMk/>
          <pc:sldMk cId="3580731758" sldId="2012"/>
        </pc:sldMkLst>
      </pc:sldChg>
      <pc:sldChg chg="del">
        <pc:chgData name="Hodcroft, David" userId="b1df9f31-2097-4a95-80cb-78ed63b54503" providerId="ADAL" clId="{F30C6712-5A85-4258-91F2-19CFB5FA3247}" dt="2024-04-23T09:13:27.414" v="0" actId="47"/>
        <pc:sldMkLst>
          <pc:docMk/>
          <pc:sldMk cId="495143804" sldId="2014"/>
        </pc:sldMkLst>
      </pc:sldChg>
      <pc:sldChg chg="modSp del mod">
        <pc:chgData name="Hodcroft, David" userId="b1df9f31-2097-4a95-80cb-78ed63b54503" providerId="ADAL" clId="{F30C6712-5A85-4258-91F2-19CFB5FA3247}" dt="2024-04-23T09:53:53.736" v="626" actId="47"/>
        <pc:sldMkLst>
          <pc:docMk/>
          <pc:sldMk cId="2791369183" sldId="2035"/>
        </pc:sldMkLst>
        <pc:spChg chg="mod">
          <ac:chgData name="Hodcroft, David" userId="b1df9f31-2097-4a95-80cb-78ed63b54503" providerId="ADAL" clId="{F30C6712-5A85-4258-91F2-19CFB5FA3247}" dt="2024-04-23T09:25:45.913" v="134" actId="2711"/>
          <ac:spMkLst>
            <pc:docMk/>
            <pc:sldMk cId="2791369183" sldId="2035"/>
            <ac:spMk id="2" creationId="{2E0E7167-FE2D-C352-B26E-935FDCB0452C}"/>
          </ac:spMkLst>
        </pc:spChg>
        <pc:spChg chg="mod">
          <ac:chgData name="Hodcroft, David" userId="b1df9f31-2097-4a95-80cb-78ed63b54503" providerId="ADAL" clId="{F30C6712-5A85-4258-91F2-19CFB5FA3247}" dt="2024-04-23T09:25:42.694" v="133" actId="2711"/>
          <ac:spMkLst>
            <pc:docMk/>
            <pc:sldMk cId="2791369183" sldId="2035"/>
            <ac:spMk id="4" creationId="{33023CAA-0035-740D-0948-BD0895215584}"/>
          </ac:spMkLst>
        </pc:spChg>
      </pc:sldChg>
      <pc:sldChg chg="del">
        <pc:chgData name="Hodcroft, David" userId="b1df9f31-2097-4a95-80cb-78ed63b54503" providerId="ADAL" clId="{F30C6712-5A85-4258-91F2-19CFB5FA3247}" dt="2024-04-23T09:13:29.749" v="4" actId="47"/>
        <pc:sldMkLst>
          <pc:docMk/>
          <pc:sldMk cId="1185927818" sldId="2036"/>
        </pc:sldMkLst>
      </pc:sldChg>
      <pc:sldChg chg="del">
        <pc:chgData name="Hodcroft, David" userId="b1df9f31-2097-4a95-80cb-78ed63b54503" providerId="ADAL" clId="{F30C6712-5A85-4258-91F2-19CFB5FA3247}" dt="2024-04-23T09:13:29.380" v="3" actId="47"/>
        <pc:sldMkLst>
          <pc:docMk/>
          <pc:sldMk cId="801294720" sldId="2037"/>
        </pc:sldMkLst>
      </pc:sldChg>
      <pc:sldChg chg="del">
        <pc:chgData name="Hodcroft, David" userId="b1df9f31-2097-4a95-80cb-78ed63b54503" providerId="ADAL" clId="{F30C6712-5A85-4258-91F2-19CFB5FA3247}" dt="2024-04-23T09:13:28.249" v="1" actId="47"/>
        <pc:sldMkLst>
          <pc:docMk/>
          <pc:sldMk cId="2148254592" sldId="2038"/>
        </pc:sldMkLst>
      </pc:sldChg>
      <pc:sldChg chg="del">
        <pc:chgData name="Hodcroft, David" userId="b1df9f31-2097-4a95-80cb-78ed63b54503" providerId="ADAL" clId="{F30C6712-5A85-4258-91F2-19CFB5FA3247}" dt="2024-04-23T09:13:35.598" v="17" actId="47"/>
        <pc:sldMkLst>
          <pc:docMk/>
          <pc:sldMk cId="3802399732" sldId="2039"/>
        </pc:sldMkLst>
      </pc:sldChg>
      <pc:sldChg chg="modSp del mod">
        <pc:chgData name="Hodcroft, David" userId="b1df9f31-2097-4a95-80cb-78ed63b54503" providerId="ADAL" clId="{F30C6712-5A85-4258-91F2-19CFB5FA3247}" dt="2024-04-23T09:19:37.195" v="70"/>
        <pc:sldMkLst>
          <pc:docMk/>
          <pc:sldMk cId="289937594" sldId="2048"/>
        </pc:sldMkLst>
        <pc:spChg chg="mod">
          <ac:chgData name="Hodcroft, David" userId="b1df9f31-2097-4a95-80cb-78ed63b54503" providerId="ADAL" clId="{F30C6712-5A85-4258-91F2-19CFB5FA3247}" dt="2024-04-23T09:19:37.195" v="70"/>
          <ac:spMkLst>
            <pc:docMk/>
            <pc:sldMk cId="289937594" sldId="2048"/>
            <ac:spMk id="3" creationId="{5F32F4E4-10D1-4F48-A0CE-484ABD73D35C}"/>
          </ac:spMkLst>
        </pc:spChg>
      </pc:sldChg>
      <pc:sldChg chg="modSp mod">
        <pc:chgData name="Hodcroft, David" userId="b1df9f31-2097-4a95-80cb-78ed63b54503" providerId="ADAL" clId="{F30C6712-5A85-4258-91F2-19CFB5FA3247}" dt="2024-04-23T10:05:04.509" v="631" actId="1076"/>
        <pc:sldMkLst>
          <pc:docMk/>
          <pc:sldMk cId="351731300" sldId="2049"/>
        </pc:sldMkLst>
        <pc:spChg chg="mod">
          <ac:chgData name="Hodcroft, David" userId="b1df9f31-2097-4a95-80cb-78ed63b54503" providerId="ADAL" clId="{F30C6712-5A85-4258-91F2-19CFB5FA3247}" dt="2024-04-23T10:05:04.509" v="631" actId="1076"/>
          <ac:spMkLst>
            <pc:docMk/>
            <pc:sldMk cId="351731300" sldId="2049"/>
            <ac:spMk id="6" creationId="{9C706CAD-39F6-1482-9AAA-85E947333164}"/>
          </ac:spMkLst>
        </pc:spChg>
        <pc:spChg chg="mod">
          <ac:chgData name="Hodcroft, David" userId="b1df9f31-2097-4a95-80cb-78ed63b54503" providerId="ADAL" clId="{F30C6712-5A85-4258-91F2-19CFB5FA3247}" dt="2024-04-23T09:53:14.559" v="625" actId="20577"/>
          <ac:spMkLst>
            <pc:docMk/>
            <pc:sldMk cId="351731300" sldId="2049"/>
            <ac:spMk id="7" creationId="{D674A566-EEA2-B8E1-AE8D-01FC99568E04}"/>
          </ac:spMkLst>
        </pc:spChg>
      </pc:sldChg>
      <pc:sldChg chg="delSp modSp mod">
        <pc:chgData name="Hodcroft, David" userId="b1df9f31-2097-4a95-80cb-78ed63b54503" providerId="ADAL" clId="{F30C6712-5A85-4258-91F2-19CFB5FA3247}" dt="2024-04-23T10:06:26.321" v="633" actId="478"/>
        <pc:sldMkLst>
          <pc:docMk/>
          <pc:sldMk cId="2641867064" sldId="2050"/>
        </pc:sldMkLst>
        <pc:spChg chg="mod">
          <ac:chgData name="Hodcroft, David" userId="b1df9f31-2097-4a95-80cb-78ed63b54503" providerId="ADAL" clId="{F30C6712-5A85-4258-91F2-19CFB5FA3247}" dt="2024-04-23T09:25:03.665" v="126" actId="2711"/>
          <ac:spMkLst>
            <pc:docMk/>
            <pc:sldMk cId="2641867064" sldId="2050"/>
            <ac:spMk id="2" creationId="{382F75A3-0B5C-3CE7-3275-08ED04E08660}"/>
          </ac:spMkLst>
        </pc:spChg>
        <pc:spChg chg="del">
          <ac:chgData name="Hodcroft, David" userId="b1df9f31-2097-4a95-80cb-78ed63b54503" providerId="ADAL" clId="{F30C6712-5A85-4258-91F2-19CFB5FA3247}" dt="2024-04-23T10:06:26.321" v="633" actId="478"/>
          <ac:spMkLst>
            <pc:docMk/>
            <pc:sldMk cId="2641867064" sldId="2050"/>
            <ac:spMk id="4" creationId="{6BAF21A9-8511-917E-646D-FCF2B180C175}"/>
          </ac:spMkLst>
        </pc:spChg>
      </pc:sldChg>
      <pc:sldChg chg="addSp delSp modSp new mod">
        <pc:chgData name="Hodcroft, David" userId="b1df9f31-2097-4a95-80cb-78ed63b54503" providerId="ADAL" clId="{F30C6712-5A85-4258-91F2-19CFB5FA3247}" dt="2024-04-23T09:50:46.784" v="615" actId="1076"/>
        <pc:sldMkLst>
          <pc:docMk/>
          <pc:sldMk cId="2006805434" sldId="2051"/>
        </pc:sldMkLst>
        <pc:spChg chg="del">
          <ac:chgData name="Hodcroft, David" userId="b1df9f31-2097-4a95-80cb-78ed63b54503" providerId="ADAL" clId="{F30C6712-5A85-4258-91F2-19CFB5FA3247}" dt="2024-04-23T09:21:21.546" v="74" actId="478"/>
          <ac:spMkLst>
            <pc:docMk/>
            <pc:sldMk cId="2006805434" sldId="2051"/>
            <ac:spMk id="2" creationId="{A8660716-9478-4A69-8D6B-20A3B19C4CE5}"/>
          </ac:spMkLst>
        </pc:spChg>
        <pc:spChg chg="del">
          <ac:chgData name="Hodcroft, David" userId="b1df9f31-2097-4a95-80cb-78ed63b54503" providerId="ADAL" clId="{F30C6712-5A85-4258-91F2-19CFB5FA3247}" dt="2024-04-23T09:21:18.425" v="72" actId="478"/>
          <ac:spMkLst>
            <pc:docMk/>
            <pc:sldMk cId="2006805434" sldId="2051"/>
            <ac:spMk id="3" creationId="{743A9080-68FD-8109-EE7B-036C6FFABDB6}"/>
          </ac:spMkLst>
        </pc:spChg>
        <pc:spChg chg="del">
          <ac:chgData name="Hodcroft, David" userId="b1df9f31-2097-4a95-80cb-78ed63b54503" providerId="ADAL" clId="{F30C6712-5A85-4258-91F2-19CFB5FA3247}" dt="2024-04-23T09:21:19.709" v="73" actId="478"/>
          <ac:spMkLst>
            <pc:docMk/>
            <pc:sldMk cId="2006805434" sldId="2051"/>
            <ac:spMk id="4" creationId="{AD676F4F-2B98-834B-27C5-B80347D4B394}"/>
          </ac:spMkLst>
        </pc:spChg>
        <pc:spChg chg="add mod">
          <ac:chgData name="Hodcroft, David" userId="b1df9f31-2097-4a95-80cb-78ed63b54503" providerId="ADAL" clId="{F30C6712-5A85-4258-91F2-19CFB5FA3247}" dt="2024-04-23T09:50:46.784" v="615" actId="1076"/>
          <ac:spMkLst>
            <pc:docMk/>
            <pc:sldMk cId="2006805434" sldId="2051"/>
            <ac:spMk id="6" creationId="{853C7C24-F5F7-4C61-E123-62F78D3198EF}"/>
          </ac:spMkLst>
        </pc:spChg>
        <pc:picChg chg="add mod">
          <ac:chgData name="Hodcroft, David" userId="b1df9f31-2097-4a95-80cb-78ed63b54503" providerId="ADAL" clId="{F30C6712-5A85-4258-91F2-19CFB5FA3247}" dt="2024-04-23T09:21:47.108" v="93" actId="931"/>
          <ac:picMkLst>
            <pc:docMk/>
            <pc:sldMk cId="2006805434" sldId="2051"/>
            <ac:picMk id="8" creationId="{6C5BC146-7591-FF37-C966-5F16CF7C8159}"/>
          </ac:picMkLst>
        </pc:picChg>
        <pc:picChg chg="add mod modCrop">
          <ac:chgData name="Hodcroft, David" userId="b1df9f31-2097-4a95-80cb-78ed63b54503" providerId="ADAL" clId="{F30C6712-5A85-4258-91F2-19CFB5FA3247}" dt="2024-04-23T09:50:43.291" v="614" actId="1076"/>
          <ac:picMkLst>
            <pc:docMk/>
            <pc:sldMk cId="2006805434" sldId="2051"/>
            <ac:picMk id="10" creationId="{83746D2E-9395-C467-D566-0517FFAB541C}"/>
          </ac:picMkLst>
        </pc:picChg>
        <pc:picChg chg="add mod modCrop">
          <ac:chgData name="Hodcroft, David" userId="b1df9f31-2097-4a95-80cb-78ed63b54503" providerId="ADAL" clId="{F30C6712-5A85-4258-91F2-19CFB5FA3247}" dt="2024-04-23T09:50:42.435" v="613" actId="1076"/>
          <ac:picMkLst>
            <pc:docMk/>
            <pc:sldMk cId="2006805434" sldId="2051"/>
            <ac:picMk id="12" creationId="{2D43C8BA-ECE4-D980-4963-3671E72E6C5C}"/>
          </ac:picMkLst>
        </pc:picChg>
      </pc:sldChg>
      <pc:sldChg chg="del">
        <pc:chgData name="Hodcroft, David" userId="b1df9f31-2097-4a95-80cb-78ed63b54503" providerId="ADAL" clId="{F30C6712-5A85-4258-91F2-19CFB5FA3247}" dt="2024-04-23T09:18:56.075" v="67" actId="47"/>
        <pc:sldMkLst>
          <pc:docMk/>
          <pc:sldMk cId="3962903321" sldId="2051"/>
        </pc:sldMkLst>
      </pc:sldChg>
      <pc:sldChg chg="addSp delSp modSp new mod">
        <pc:chgData name="Hodcroft, David" userId="b1df9f31-2097-4a95-80cb-78ed63b54503" providerId="ADAL" clId="{F30C6712-5A85-4258-91F2-19CFB5FA3247}" dt="2024-04-23T10:04:51.685" v="629" actId="20577"/>
        <pc:sldMkLst>
          <pc:docMk/>
          <pc:sldMk cId="2832472949" sldId="2052"/>
        </pc:sldMkLst>
        <pc:spChg chg="del">
          <ac:chgData name="Hodcroft, David" userId="b1df9f31-2097-4a95-80cb-78ed63b54503" providerId="ADAL" clId="{F30C6712-5A85-4258-91F2-19CFB5FA3247}" dt="2024-04-23T09:31:13.800" v="283" actId="478"/>
          <ac:spMkLst>
            <pc:docMk/>
            <pc:sldMk cId="2832472949" sldId="2052"/>
            <ac:spMk id="2" creationId="{ECBE7572-46B4-55A0-B134-04834BE990D4}"/>
          </ac:spMkLst>
        </pc:spChg>
        <pc:spChg chg="del">
          <ac:chgData name="Hodcroft, David" userId="b1df9f31-2097-4a95-80cb-78ed63b54503" providerId="ADAL" clId="{F30C6712-5A85-4258-91F2-19CFB5FA3247}" dt="2024-04-23T09:31:08.586" v="281" actId="478"/>
          <ac:spMkLst>
            <pc:docMk/>
            <pc:sldMk cId="2832472949" sldId="2052"/>
            <ac:spMk id="3" creationId="{98563DAA-C260-7A63-79EA-38DCF803B5B4}"/>
          </ac:spMkLst>
        </pc:spChg>
        <pc:spChg chg="del">
          <ac:chgData name="Hodcroft, David" userId="b1df9f31-2097-4a95-80cb-78ed63b54503" providerId="ADAL" clId="{F30C6712-5A85-4258-91F2-19CFB5FA3247}" dt="2024-04-23T09:31:11.233" v="282" actId="478"/>
          <ac:spMkLst>
            <pc:docMk/>
            <pc:sldMk cId="2832472949" sldId="2052"/>
            <ac:spMk id="4" creationId="{FE549D4D-06C7-06D7-A1E5-CC86BC32E8A2}"/>
          </ac:spMkLst>
        </pc:spChg>
        <pc:spChg chg="add mod">
          <ac:chgData name="Hodcroft, David" userId="b1df9f31-2097-4a95-80cb-78ed63b54503" providerId="ADAL" clId="{F30C6712-5A85-4258-91F2-19CFB5FA3247}" dt="2024-04-23T10:04:51.685" v="629" actId="20577"/>
          <ac:spMkLst>
            <pc:docMk/>
            <pc:sldMk cId="2832472949" sldId="2052"/>
            <ac:spMk id="7" creationId="{1CAF62E8-4523-AB87-D322-E0CA4A414A73}"/>
          </ac:spMkLst>
        </pc:spChg>
        <pc:spChg chg="add mod">
          <ac:chgData name="Hodcroft, David" userId="b1df9f31-2097-4a95-80cb-78ed63b54503" providerId="ADAL" clId="{F30C6712-5A85-4258-91F2-19CFB5FA3247}" dt="2024-04-23T09:50:49.981" v="616" actId="1076"/>
          <ac:spMkLst>
            <pc:docMk/>
            <pc:sldMk cId="2832472949" sldId="2052"/>
            <ac:spMk id="8" creationId="{40FC3823-4A90-CB74-CACE-CE6D63FD6631}"/>
          </ac:spMkLst>
        </pc:spChg>
      </pc:sldChg>
      <pc:sldChg chg="addSp delSp modSp new del mod">
        <pc:chgData name="Hodcroft, David" userId="b1df9f31-2097-4a95-80cb-78ed63b54503" providerId="ADAL" clId="{F30C6712-5A85-4258-91F2-19CFB5FA3247}" dt="2024-04-23T09:44:15.865" v="602" actId="47"/>
        <pc:sldMkLst>
          <pc:docMk/>
          <pc:sldMk cId="3119275438" sldId="2053"/>
        </pc:sldMkLst>
        <pc:spChg chg="del">
          <ac:chgData name="Hodcroft, David" userId="b1df9f31-2097-4a95-80cb-78ed63b54503" providerId="ADAL" clId="{F30C6712-5A85-4258-91F2-19CFB5FA3247}" dt="2024-04-23T09:40:45.842" v="582" actId="478"/>
          <ac:spMkLst>
            <pc:docMk/>
            <pc:sldMk cId="3119275438" sldId="2053"/>
            <ac:spMk id="2" creationId="{DAD1F52E-D2CD-A60F-797A-B7CBEFC94B87}"/>
          </ac:spMkLst>
        </pc:spChg>
        <pc:spChg chg="del">
          <ac:chgData name="Hodcroft, David" userId="b1df9f31-2097-4a95-80cb-78ed63b54503" providerId="ADAL" clId="{F30C6712-5A85-4258-91F2-19CFB5FA3247}" dt="2024-04-23T09:40:43.658" v="581" actId="478"/>
          <ac:spMkLst>
            <pc:docMk/>
            <pc:sldMk cId="3119275438" sldId="2053"/>
            <ac:spMk id="3" creationId="{B730CCBA-CFDC-275C-5946-59CF3E8E3C04}"/>
          </ac:spMkLst>
        </pc:spChg>
        <pc:spChg chg="del">
          <ac:chgData name="Hodcroft, David" userId="b1df9f31-2097-4a95-80cb-78ed63b54503" providerId="ADAL" clId="{F30C6712-5A85-4258-91F2-19CFB5FA3247}" dt="2024-04-23T09:40:51.490" v="583" actId="478"/>
          <ac:spMkLst>
            <pc:docMk/>
            <pc:sldMk cId="3119275438" sldId="2053"/>
            <ac:spMk id="4" creationId="{A55FFF09-3073-38CE-D21C-472590115811}"/>
          </ac:spMkLst>
        </pc:spChg>
        <pc:spChg chg="add del mod">
          <ac:chgData name="Hodcroft, David" userId="b1df9f31-2097-4a95-80cb-78ed63b54503" providerId="ADAL" clId="{F30C6712-5A85-4258-91F2-19CFB5FA3247}" dt="2024-04-23T09:40:55.618" v="586"/>
          <ac:spMkLst>
            <pc:docMk/>
            <pc:sldMk cId="3119275438" sldId="2053"/>
            <ac:spMk id="6" creationId="{429058F6-0944-5CA7-9A1E-857D850DF5FF}"/>
          </ac:spMkLst>
        </pc:spChg>
        <pc:spChg chg="add mod">
          <ac:chgData name="Hodcroft, David" userId="b1df9f31-2097-4a95-80cb-78ed63b54503" providerId="ADAL" clId="{F30C6712-5A85-4258-91F2-19CFB5FA3247}" dt="2024-04-23T09:41:01.193" v="597" actId="20577"/>
          <ac:spMkLst>
            <pc:docMk/>
            <pc:sldMk cId="3119275438" sldId="2053"/>
            <ac:spMk id="7" creationId="{3E475D04-8781-129E-479F-FEDC1DC7B8D0}"/>
          </ac:spMkLst>
        </pc:spChg>
        <pc:spChg chg="add mod">
          <ac:chgData name="Hodcroft, David" userId="b1df9f31-2097-4a95-80cb-78ed63b54503" providerId="ADAL" clId="{F30C6712-5A85-4258-91F2-19CFB5FA3247}" dt="2024-04-23T09:44:00.388" v="601" actId="1076"/>
          <ac:spMkLst>
            <pc:docMk/>
            <pc:sldMk cId="3119275438" sldId="2053"/>
            <ac:spMk id="9" creationId="{68DAF185-38E2-DD74-414D-595F8D3CD1B3}"/>
          </ac:spMkLst>
        </pc:spChg>
      </pc:sldChg>
      <pc:sldMasterChg chg="delSldLayout">
        <pc:chgData name="Hodcroft, David" userId="b1df9f31-2097-4a95-80cb-78ed63b54503" providerId="ADAL" clId="{F30C6712-5A85-4258-91F2-19CFB5FA3247}" dt="2024-04-23T09:18:56.075" v="67" actId="47"/>
        <pc:sldMasterMkLst>
          <pc:docMk/>
          <pc:sldMasterMk cId="1758135749" sldId="2147483710"/>
        </pc:sldMasterMkLst>
        <pc:sldLayoutChg chg="del">
          <pc:chgData name="Hodcroft, David" userId="b1df9f31-2097-4a95-80cb-78ed63b54503" providerId="ADAL" clId="{F30C6712-5A85-4258-91F2-19CFB5FA3247}" dt="2024-04-23T09:18:56.075" v="67" actId="47"/>
          <pc:sldLayoutMkLst>
            <pc:docMk/>
            <pc:sldMasterMk cId="1758135749" sldId="2147483710"/>
            <pc:sldLayoutMk cId="1379095387" sldId="2147483829"/>
          </pc:sldLayoutMkLst>
        </pc:sldLayoutChg>
      </pc:sldMasterChg>
      <pc:sldMasterChg chg="del delSldLayout">
        <pc:chgData name="Hodcroft, David" userId="b1df9f31-2097-4a95-80cb-78ed63b54503" providerId="ADAL" clId="{F30C6712-5A85-4258-91F2-19CFB5FA3247}" dt="2024-04-23T09:13:36.483" v="18" actId="47"/>
        <pc:sldMasterMkLst>
          <pc:docMk/>
          <pc:sldMasterMk cId="3014858639" sldId="2147483739"/>
        </pc:sldMasterMkLst>
        <pc:sldLayoutChg chg="del">
          <pc:chgData name="Hodcroft, David" userId="b1df9f31-2097-4a95-80cb-78ed63b54503" providerId="ADAL" clId="{F30C6712-5A85-4258-91F2-19CFB5FA3247}" dt="2024-04-23T09:13:36.483" v="18" actId="47"/>
          <pc:sldLayoutMkLst>
            <pc:docMk/>
            <pc:sldMasterMk cId="3014858639" sldId="2147483739"/>
            <pc:sldLayoutMk cId="2474135289" sldId="2147483740"/>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778470927" sldId="2147483741"/>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2136923585" sldId="2147483743"/>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3703970554" sldId="2147483744"/>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95693488" sldId="2147483745"/>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4029002325" sldId="2147483746"/>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3619430066" sldId="2147483747"/>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613352660" sldId="2147483748"/>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493423039" sldId="2147483749"/>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1764152748" sldId="2147483750"/>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3246331761" sldId="2147483751"/>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3909515288" sldId="2147483752"/>
          </pc:sldLayoutMkLst>
        </pc:sldLayoutChg>
        <pc:sldLayoutChg chg="del">
          <pc:chgData name="Hodcroft, David" userId="b1df9f31-2097-4a95-80cb-78ed63b54503" providerId="ADAL" clId="{F30C6712-5A85-4258-91F2-19CFB5FA3247}" dt="2024-04-23T09:13:36.483" v="18" actId="47"/>
          <pc:sldLayoutMkLst>
            <pc:docMk/>
            <pc:sldMasterMk cId="3014858639" sldId="2147483739"/>
            <pc:sldLayoutMk cId="2389484916" sldId="2147483774"/>
          </pc:sldLayoutMkLst>
        </pc:sldLayoutChg>
      </pc:sldMasterChg>
      <pc:sldMasterChg chg="del delSldLayout">
        <pc:chgData name="Hodcroft, David" userId="b1df9f31-2097-4a95-80cb-78ed63b54503" providerId="ADAL" clId="{F30C6712-5A85-4258-91F2-19CFB5FA3247}" dt="2024-04-23T09:13:27.414" v="0" actId="47"/>
        <pc:sldMasterMkLst>
          <pc:docMk/>
          <pc:sldMasterMk cId="2262728656" sldId="2147483753"/>
        </pc:sldMasterMkLst>
        <pc:sldLayoutChg chg="del">
          <pc:chgData name="Hodcroft, David" userId="b1df9f31-2097-4a95-80cb-78ed63b54503" providerId="ADAL" clId="{F30C6712-5A85-4258-91F2-19CFB5FA3247}" dt="2024-04-23T09:13:27.414" v="0" actId="47"/>
          <pc:sldLayoutMkLst>
            <pc:docMk/>
            <pc:sldMasterMk cId="2262728656" sldId="2147483753"/>
            <pc:sldLayoutMk cId="1061949877" sldId="2147483754"/>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039391962" sldId="2147483755"/>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2065894159" sldId="2147483757"/>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759952662" sldId="2147483758"/>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403278679" sldId="2147483759"/>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2382913127" sldId="2147483760"/>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074627802" sldId="2147483761"/>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2388893991" sldId="2147483762"/>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94935074" sldId="2147483763"/>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045434947" sldId="2147483764"/>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4184304476" sldId="2147483765"/>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713399035" sldId="2147483766"/>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1513783357" sldId="2147483767"/>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3703083347" sldId="2147483768"/>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1200059475" sldId="2147483769"/>
          </pc:sldLayoutMkLst>
        </pc:sldLayoutChg>
        <pc:sldLayoutChg chg="del">
          <pc:chgData name="Hodcroft, David" userId="b1df9f31-2097-4a95-80cb-78ed63b54503" providerId="ADAL" clId="{F30C6712-5A85-4258-91F2-19CFB5FA3247}" dt="2024-04-23T09:13:27.414" v="0" actId="47"/>
          <pc:sldLayoutMkLst>
            <pc:docMk/>
            <pc:sldMasterMk cId="2262728656" sldId="2147483753"/>
            <pc:sldLayoutMk cId="1269463363" sldId="21474837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F5A620-F694-4157-A920-5B9BB80EDEC3}" type="datetimeFigureOut">
              <a:rPr lang="en-GB" smtClean="0"/>
              <a:t>23/04/2024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027F2-76A8-4119-A8A7-838EC1DB2F29}" type="slidenum">
              <a:rPr lang="en-GB" smtClean="0"/>
              <a:t>‹#›</a:t>
            </a:fld>
            <a:endParaRPr lang="en-GB"/>
          </a:p>
        </p:txBody>
      </p:sp>
    </p:spTree>
    <p:extLst>
      <p:ext uri="{BB962C8B-B14F-4D97-AF65-F5344CB8AC3E}">
        <p14:creationId xmlns:p14="http://schemas.microsoft.com/office/powerpoint/2010/main" val="388989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5C21F-68E8-4A22-BBF5-9CD63F183B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01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None/>
            </a:pPr>
            <a:r>
              <a:rPr lang="en-GB">
                <a:cs typeface="Calibri"/>
              </a:rPr>
              <a:t>And with our journey in mind, we have a clear vision for what we are to achieve, live and work by. </a:t>
            </a:r>
          </a:p>
          <a:p>
            <a:pPr marL="0" indent="0">
              <a:spcBef>
                <a:spcPct val="20000"/>
              </a:spcBef>
              <a:buNone/>
            </a:pPr>
            <a:endParaRPr lang="en-GB">
              <a:cs typeface="Calibri"/>
            </a:endParaRPr>
          </a:p>
          <a:p>
            <a:pPr marL="0" indent="0">
              <a:spcBef>
                <a:spcPct val="20000"/>
              </a:spcBef>
              <a:buNone/>
            </a:pPr>
            <a:r>
              <a:rPr lang="en-GB">
                <a:cs typeface="Calibri"/>
              </a:rPr>
              <a:t>To enable the vision we have 3 core outcomes of:</a:t>
            </a:r>
          </a:p>
          <a:p>
            <a:pPr marL="0" indent="0">
              <a:spcBef>
                <a:spcPct val="20000"/>
              </a:spcBef>
              <a:buNone/>
            </a:pPr>
            <a:endParaRPr lang="en-GB">
              <a:cs typeface="Calibri"/>
            </a:endParaRPr>
          </a:p>
          <a:p>
            <a:pPr marL="171450" indent="-171450">
              <a:spcBef>
                <a:spcPct val="20000"/>
              </a:spcBef>
              <a:buFont typeface="Arial" panose="020B0604020202020204" pitchFamily="34" charset="0"/>
              <a:buChar char="•"/>
            </a:pPr>
            <a:r>
              <a:rPr lang="en-GB">
                <a:cs typeface="Calibri"/>
              </a:rPr>
              <a:t>Breaking down the barriers </a:t>
            </a:r>
          </a:p>
          <a:p>
            <a:pPr marL="171450" indent="-171450">
              <a:spcBef>
                <a:spcPct val="20000"/>
              </a:spcBef>
              <a:buFont typeface="Arial" panose="020B0604020202020204" pitchFamily="34" charset="0"/>
              <a:buChar char="•"/>
            </a:pPr>
            <a:r>
              <a:rPr lang="en-GB">
                <a:cs typeface="Calibri"/>
              </a:rPr>
              <a:t>Creating multiple benefits</a:t>
            </a:r>
          </a:p>
          <a:p>
            <a:pPr marL="171450" indent="-171450">
              <a:spcBef>
                <a:spcPct val="20000"/>
              </a:spcBef>
              <a:buFont typeface="Arial" panose="020B0604020202020204" pitchFamily="34" charset="0"/>
              <a:buChar char="•"/>
            </a:pPr>
            <a:r>
              <a:rPr lang="en-GB">
                <a:cs typeface="Calibri"/>
              </a:rPr>
              <a:t>Businesses and the community become an important part in creating the value.</a:t>
            </a:r>
          </a:p>
          <a:p>
            <a:pPr marL="171450" indent="-171450">
              <a:spcBef>
                <a:spcPct val="20000"/>
              </a:spcBef>
              <a:buFont typeface="Arial" panose="020B0604020202020204" pitchFamily="34" charset="0"/>
              <a:buChar char="•"/>
            </a:pPr>
            <a:endParaRPr lang="en-GB">
              <a:cs typeface="Calibri"/>
            </a:endParaRPr>
          </a:p>
        </p:txBody>
      </p:sp>
      <p:sp>
        <p:nvSpPr>
          <p:cNvPr id="4" name="Slide Number Placeholder 3"/>
          <p:cNvSpPr>
            <a:spLocks noGrp="1"/>
          </p:cNvSpPr>
          <p:nvPr>
            <p:ph type="sldNum" sz="quarter" idx="5"/>
          </p:nvPr>
        </p:nvSpPr>
        <p:spPr/>
        <p:txBody>
          <a:bodyPr/>
          <a:lstStyle/>
          <a:p>
            <a:fld id="{1175C21F-68E8-4A22-BBF5-9CD63F183B33}" type="slidenum">
              <a:rPr lang="en-US" smtClean="0"/>
              <a:t>4</a:t>
            </a:fld>
            <a:endParaRPr lang="en-US"/>
          </a:p>
        </p:txBody>
      </p:sp>
    </p:spTree>
    <p:extLst>
      <p:ext uri="{BB962C8B-B14F-4D97-AF65-F5344CB8AC3E}">
        <p14:creationId xmlns:p14="http://schemas.microsoft.com/office/powerpoint/2010/main" val="311057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thinking behind our plan to achieve integrated water management aligns with many of the UN SDGs. </a:t>
            </a:r>
          </a:p>
          <a:p>
            <a:endParaRPr lang="en-GB"/>
          </a:p>
          <a:p>
            <a:r>
              <a:rPr lang="en-GB"/>
              <a:t>Whilst it aligns with 6……8…..11 and 15, it will also support the improvement in health and well being (3) and (14) life below water and full implementation of the plan and realisation of its outputs, including the skills and training academy, could also support quality education (4), industry, innovation and infrastructure (9), responsible consumption and production (12), climate action (13) and partnerships (17)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5C21F-68E8-4A22-BBF5-9CD63F183B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94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2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An initial high-level assessment aligned several programmes of water-related opportunities from the Environment Agency and United Utilities with transport and regeneration opportunities from GMCA.  This identified more than 100 locations with potential for multiple water investment opportunities to be integrated along with more than 300 locations where there was non-water investment at flood risk that could also become the focus of the programme.</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Further refinement has created a list of 347 locations in which there is the potential for integrated opportunities to be delivered.  Of these, 174 lie within growth areas and 125 (see pink clusters in image below) also within watersheds in which catchment-based solutions could provide most benefit.  The clusters form the basis of potential integrated opportunities that can be further prioritised.</a:t>
            </a:r>
          </a:p>
          <a:p>
            <a:endParaRPr lang="en-GB"/>
          </a:p>
        </p:txBody>
      </p:sp>
      <p:sp>
        <p:nvSpPr>
          <p:cNvPr id="4" name="Slide Number Placeholder 3"/>
          <p:cNvSpPr>
            <a:spLocks noGrp="1"/>
          </p:cNvSpPr>
          <p:nvPr>
            <p:ph type="sldNum" sz="quarter" idx="10"/>
          </p:nvPr>
        </p:nvSpPr>
        <p:spPr/>
        <p:txBody>
          <a:bodyPr/>
          <a:lstStyle/>
          <a:p>
            <a:fld id="{2A4027F2-76A8-4119-A8A7-838EC1DB2F29}" type="slidenum">
              <a:rPr lang="en-GB" smtClean="0"/>
              <a:t>7</a:t>
            </a:fld>
            <a:endParaRPr lang="en-GB"/>
          </a:p>
        </p:txBody>
      </p:sp>
    </p:spTree>
    <p:extLst>
      <p:ext uri="{BB962C8B-B14F-4D97-AF65-F5344CB8AC3E}">
        <p14:creationId xmlns:p14="http://schemas.microsoft.com/office/powerpoint/2010/main" val="74890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4027F2-76A8-4119-A8A7-838EC1DB2F29}" type="slidenum">
              <a:rPr lang="en-GB" smtClean="0"/>
              <a:t>12</a:t>
            </a:fld>
            <a:endParaRPr lang="en-GB"/>
          </a:p>
        </p:txBody>
      </p:sp>
    </p:spTree>
    <p:extLst>
      <p:ext uri="{BB962C8B-B14F-4D97-AF65-F5344CB8AC3E}">
        <p14:creationId xmlns:p14="http://schemas.microsoft.com/office/powerpoint/2010/main" val="397407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75C21F-68E8-4A22-BBF5-9CD63F183B33}" type="slidenum">
              <a:rPr lang="en-US" smtClean="0"/>
              <a:t>14</a:t>
            </a:fld>
            <a:endParaRPr lang="en-US"/>
          </a:p>
        </p:txBody>
      </p:sp>
    </p:spTree>
    <p:extLst>
      <p:ext uri="{BB962C8B-B14F-4D97-AF65-F5344CB8AC3E}">
        <p14:creationId xmlns:p14="http://schemas.microsoft.com/office/powerpoint/2010/main" val="193063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6" name="Slide Number Placeholder 5">
            <a:extLst>
              <a:ext uri="{FF2B5EF4-FFF2-40B4-BE49-F238E27FC236}">
                <a16:creationId xmlns:a16="http://schemas.microsoft.com/office/drawing/2014/main" id="{66B00352-836A-4D07-8EAC-EC98137D28A4}"/>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7283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t A Glance - 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609601" y="0"/>
            <a:ext cx="11582399" cy="6858000"/>
          </a:xfrm>
        </p:spPr>
        <p:txBody>
          <a:bodyPr/>
          <a:lstStyle/>
          <a:p>
            <a:r>
              <a:rPr lang="en-US"/>
              <a:t>Click icon to add picture</a:t>
            </a:r>
          </a:p>
        </p:txBody>
      </p:sp>
      <p:sp>
        <p:nvSpPr>
          <p:cNvPr id="19" name="Text Placeholder 8">
            <a:extLst>
              <a:ext uri="{FF2B5EF4-FFF2-40B4-BE49-F238E27FC236}">
                <a16:creationId xmlns:a16="http://schemas.microsoft.com/office/drawing/2014/main" id="{0DD7165C-64AE-49F1-BBB7-91279DC8F669}"/>
              </a:ext>
            </a:extLst>
          </p:cNvPr>
          <p:cNvSpPr>
            <a:spLocks noGrp="1"/>
          </p:cNvSpPr>
          <p:nvPr>
            <p:ph type="body" sz="quarter" idx="26" hasCustomPrompt="1"/>
          </p:nvPr>
        </p:nvSpPr>
        <p:spPr>
          <a:xfrm>
            <a:off x="8848725" y="0"/>
            <a:ext cx="2581275" cy="6858000"/>
          </a:xfrm>
          <a:solidFill>
            <a:schemeClr val="bg1"/>
          </a:solidFill>
        </p:spPr>
        <p:txBody>
          <a:bodyPr lIns="182880" tIns="91440" rIns="91440" bIns="91440" anchor="ctr"/>
          <a:lstStyle>
            <a:lvl1pPr>
              <a:lnSpc>
                <a:spcPct val="150000"/>
              </a:lnSpc>
              <a:spcBef>
                <a:spcPts val="0"/>
              </a:spcBef>
              <a:defRPr sz="32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a:p>
            <a:pPr lvl="0"/>
            <a:r>
              <a:rPr lang="en-US"/>
              <a:t>02</a:t>
            </a:r>
          </a:p>
          <a:p>
            <a:pPr lvl="0"/>
            <a:r>
              <a:rPr lang="en-US"/>
              <a:t>03</a:t>
            </a:r>
          </a:p>
          <a:p>
            <a:pPr lvl="0"/>
            <a:r>
              <a:rPr lang="en-US"/>
              <a:t>04</a:t>
            </a:r>
          </a:p>
        </p:txBody>
      </p:sp>
      <p:sp>
        <p:nvSpPr>
          <p:cNvPr id="5" name="Slide Number Placeholder 4">
            <a:extLst>
              <a:ext uri="{FF2B5EF4-FFF2-40B4-BE49-F238E27FC236}">
                <a16:creationId xmlns:a16="http://schemas.microsoft.com/office/drawing/2014/main" id="{6C2B1008-F862-49B2-A023-0624330D7720}"/>
              </a:ext>
            </a:extLst>
          </p:cNvPr>
          <p:cNvSpPr>
            <a:spLocks noGrp="1"/>
          </p:cNvSpPr>
          <p:nvPr>
            <p:ph type="sldNum" sz="quarter" idx="28"/>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1015887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_Profile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5886010" y="1066800"/>
            <a:ext cx="4876799" cy="1805095"/>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704409" y="1066800"/>
            <a:ext cx="3749749" cy="2667000"/>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5886009" y="3033159"/>
            <a:ext cx="4876799"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704410" y="3733800"/>
            <a:ext cx="1000284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C2461F1-283B-40CE-AEF1-7AAF80AFDFC8}"/>
              </a:ext>
            </a:extLst>
          </p:cNvPr>
          <p:cNvSpPr>
            <a:spLocks noGrp="1"/>
          </p:cNvSpPr>
          <p:nvPr>
            <p:ph type="body" sz="quarter" idx="16"/>
          </p:nvPr>
        </p:nvSpPr>
        <p:spPr>
          <a:xfrm>
            <a:off x="704410" y="4217586"/>
            <a:ext cx="10668000" cy="2183214"/>
          </a:xfrm>
        </p:spPr>
        <p:txBody>
          <a:bodyPr lIns="0" tIns="0" rIns="0" bIns="0" numCol="2"/>
          <a:lstStyle/>
          <a:p>
            <a:pPr lvl="0"/>
            <a:r>
              <a:rPr lang="en-US"/>
              <a:t>Click to edit Master text styles</a:t>
            </a:r>
          </a:p>
        </p:txBody>
      </p:sp>
    </p:spTree>
    <p:extLst>
      <p:ext uri="{BB962C8B-B14F-4D97-AF65-F5344CB8AC3E}">
        <p14:creationId xmlns:p14="http://schemas.microsoft.com/office/powerpoint/2010/main" val="40043752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_Profile -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611706" y="1066800"/>
            <a:ext cx="2962941" cy="2362199"/>
          </a:xfrm>
        </p:spPr>
        <p:txBody>
          <a:bodyPr/>
          <a:lstStyle/>
          <a:p>
            <a:r>
              <a:rPr lang="en-US"/>
              <a:t>Click icon to add picture</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611707" y="3429000"/>
            <a:ext cx="10972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Picture Placeholder 9">
            <a:extLst>
              <a:ext uri="{FF2B5EF4-FFF2-40B4-BE49-F238E27FC236}">
                <a16:creationId xmlns:a16="http://schemas.microsoft.com/office/drawing/2014/main" id="{D73F5BE9-29D6-4037-82F4-4776167C4ADB}"/>
              </a:ext>
            </a:extLst>
          </p:cNvPr>
          <p:cNvSpPr>
            <a:spLocks noGrp="1"/>
          </p:cNvSpPr>
          <p:nvPr>
            <p:ph type="pic" sz="quarter" idx="16"/>
          </p:nvPr>
        </p:nvSpPr>
        <p:spPr>
          <a:xfrm>
            <a:off x="4616635" y="1066800"/>
            <a:ext cx="2962941" cy="2362199"/>
          </a:xfrm>
        </p:spPr>
        <p:txBody>
          <a:bodyPr/>
          <a:lstStyle/>
          <a:p>
            <a:r>
              <a:rPr lang="en-US"/>
              <a:t>Click icon to add picture</a:t>
            </a:r>
          </a:p>
        </p:txBody>
      </p:sp>
      <p:sp>
        <p:nvSpPr>
          <p:cNvPr id="14" name="Picture Placeholder 9">
            <a:extLst>
              <a:ext uri="{FF2B5EF4-FFF2-40B4-BE49-F238E27FC236}">
                <a16:creationId xmlns:a16="http://schemas.microsoft.com/office/drawing/2014/main" id="{29C58BF9-EA02-4B16-859B-5E3BA642D470}"/>
              </a:ext>
            </a:extLst>
          </p:cNvPr>
          <p:cNvSpPr>
            <a:spLocks noGrp="1"/>
          </p:cNvSpPr>
          <p:nvPr>
            <p:ph type="pic" sz="quarter" idx="17"/>
          </p:nvPr>
        </p:nvSpPr>
        <p:spPr>
          <a:xfrm>
            <a:off x="8621565" y="1066800"/>
            <a:ext cx="2962941" cy="2362199"/>
          </a:xfrm>
        </p:spPr>
        <p:txBody>
          <a:bodyPr/>
          <a:lstStyle/>
          <a:p>
            <a:r>
              <a:rPr lang="en-US"/>
              <a:t>Click icon to add picture</a:t>
            </a:r>
          </a:p>
        </p:txBody>
      </p:sp>
      <p:sp>
        <p:nvSpPr>
          <p:cNvPr id="17" name="Text Placeholder 6">
            <a:extLst>
              <a:ext uri="{FF2B5EF4-FFF2-40B4-BE49-F238E27FC236}">
                <a16:creationId xmlns:a16="http://schemas.microsoft.com/office/drawing/2014/main" id="{9DCFB254-64F7-433C-A028-D47CCDC1FDA5}"/>
              </a:ext>
            </a:extLst>
          </p:cNvPr>
          <p:cNvSpPr>
            <a:spLocks noGrp="1"/>
          </p:cNvSpPr>
          <p:nvPr>
            <p:ph type="body" sz="quarter" idx="18"/>
          </p:nvPr>
        </p:nvSpPr>
        <p:spPr>
          <a:xfrm>
            <a:off x="4616635" y="4890979"/>
            <a:ext cx="2962940" cy="1509821"/>
          </a:xfrm>
        </p:spPr>
        <p:txBody>
          <a:bodyPr lIns="0" tIns="0" rIns="0" bIns="0" numCol="1"/>
          <a:lstStyle/>
          <a:p>
            <a:pPr lvl="0"/>
            <a:r>
              <a:rPr lang="en-US"/>
              <a:t>Click to edit Master text styles</a:t>
            </a:r>
          </a:p>
        </p:txBody>
      </p:sp>
      <p:sp>
        <p:nvSpPr>
          <p:cNvPr id="18" name="Title 1">
            <a:extLst>
              <a:ext uri="{FF2B5EF4-FFF2-40B4-BE49-F238E27FC236}">
                <a16:creationId xmlns:a16="http://schemas.microsoft.com/office/drawing/2014/main" id="{A1BFA473-A38B-4343-ADE3-7DCD6A4BB154}"/>
              </a:ext>
            </a:extLst>
          </p:cNvPr>
          <p:cNvSpPr>
            <a:spLocks noGrp="1"/>
          </p:cNvSpPr>
          <p:nvPr>
            <p:ph type="title" hasCustomPrompt="1"/>
          </p:nvPr>
        </p:nvSpPr>
        <p:spPr>
          <a:xfrm>
            <a:off x="4616634" y="3774557"/>
            <a:ext cx="2962941" cy="673395"/>
          </a:xfrm>
        </p:spPr>
        <p:txBody>
          <a:bodyPr anchor="b"/>
          <a:lstStyle>
            <a:lvl1pPr>
              <a:defRPr sz="2000"/>
            </a:lvl1pPr>
          </a:lstStyle>
          <a:p>
            <a:r>
              <a:rPr lang="en-US"/>
              <a:t>First Name</a:t>
            </a:r>
            <a:br>
              <a:rPr lang="en-US"/>
            </a:br>
            <a:r>
              <a:rPr lang="en-US"/>
              <a:t>Last Name</a:t>
            </a:r>
          </a:p>
        </p:txBody>
      </p:sp>
      <p:sp>
        <p:nvSpPr>
          <p:cNvPr id="19" name="Text Placeholder 6">
            <a:extLst>
              <a:ext uri="{FF2B5EF4-FFF2-40B4-BE49-F238E27FC236}">
                <a16:creationId xmlns:a16="http://schemas.microsoft.com/office/drawing/2014/main" id="{59D46994-A281-4295-BBCF-4C88E8254F9B}"/>
              </a:ext>
            </a:extLst>
          </p:cNvPr>
          <p:cNvSpPr>
            <a:spLocks noGrp="1"/>
          </p:cNvSpPr>
          <p:nvPr>
            <p:ph type="body" sz="quarter" idx="19" hasCustomPrompt="1"/>
          </p:nvPr>
        </p:nvSpPr>
        <p:spPr>
          <a:xfrm>
            <a:off x="4616633" y="4513520"/>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0" name="Text Placeholder 6">
            <a:extLst>
              <a:ext uri="{FF2B5EF4-FFF2-40B4-BE49-F238E27FC236}">
                <a16:creationId xmlns:a16="http://schemas.microsoft.com/office/drawing/2014/main" id="{77392C65-10B3-453F-BF27-431C3F4B3A6B}"/>
              </a:ext>
            </a:extLst>
          </p:cNvPr>
          <p:cNvSpPr>
            <a:spLocks noGrp="1"/>
          </p:cNvSpPr>
          <p:nvPr>
            <p:ph type="body" sz="quarter" idx="20"/>
          </p:nvPr>
        </p:nvSpPr>
        <p:spPr>
          <a:xfrm>
            <a:off x="8621562" y="4890977"/>
            <a:ext cx="2962940" cy="1509821"/>
          </a:xfrm>
        </p:spPr>
        <p:txBody>
          <a:bodyPr lIns="0" tIns="0" rIns="0" bIns="0" numCol="1"/>
          <a:lstStyle/>
          <a:p>
            <a:pPr lvl="0"/>
            <a:r>
              <a:rPr lang="en-US"/>
              <a:t>Click to edit Master text styles</a:t>
            </a:r>
          </a:p>
        </p:txBody>
      </p:sp>
      <p:sp>
        <p:nvSpPr>
          <p:cNvPr id="22" name="Text Placeholder 6">
            <a:extLst>
              <a:ext uri="{FF2B5EF4-FFF2-40B4-BE49-F238E27FC236}">
                <a16:creationId xmlns:a16="http://schemas.microsoft.com/office/drawing/2014/main" id="{5405CA64-3A77-4E4C-A5A2-2F865AA357ED}"/>
              </a:ext>
            </a:extLst>
          </p:cNvPr>
          <p:cNvSpPr>
            <a:spLocks noGrp="1"/>
          </p:cNvSpPr>
          <p:nvPr>
            <p:ph type="body" sz="quarter" idx="21" hasCustomPrompt="1"/>
          </p:nvPr>
        </p:nvSpPr>
        <p:spPr>
          <a:xfrm>
            <a:off x="8621560" y="4513518"/>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3" name="Text Placeholder 6">
            <a:extLst>
              <a:ext uri="{FF2B5EF4-FFF2-40B4-BE49-F238E27FC236}">
                <a16:creationId xmlns:a16="http://schemas.microsoft.com/office/drawing/2014/main" id="{585EB4DE-D728-4084-9FB8-050C1B649015}"/>
              </a:ext>
            </a:extLst>
          </p:cNvPr>
          <p:cNvSpPr>
            <a:spLocks noGrp="1"/>
          </p:cNvSpPr>
          <p:nvPr>
            <p:ph type="body" sz="quarter" idx="22"/>
          </p:nvPr>
        </p:nvSpPr>
        <p:spPr>
          <a:xfrm>
            <a:off x="611709" y="4890973"/>
            <a:ext cx="2962940" cy="1509821"/>
          </a:xfrm>
        </p:spPr>
        <p:txBody>
          <a:bodyPr lIns="0" tIns="0" rIns="0" bIns="0" numCol="1"/>
          <a:lstStyle/>
          <a:p>
            <a:pPr lvl="0"/>
            <a:r>
              <a:rPr lang="en-US"/>
              <a:t>Click to edit Master text styles</a:t>
            </a:r>
          </a:p>
        </p:txBody>
      </p:sp>
      <p:sp>
        <p:nvSpPr>
          <p:cNvPr id="25" name="Text Placeholder 6">
            <a:extLst>
              <a:ext uri="{FF2B5EF4-FFF2-40B4-BE49-F238E27FC236}">
                <a16:creationId xmlns:a16="http://schemas.microsoft.com/office/drawing/2014/main" id="{62D2A32C-A41D-4886-BC6B-6B80DF021D13}"/>
              </a:ext>
            </a:extLst>
          </p:cNvPr>
          <p:cNvSpPr>
            <a:spLocks noGrp="1"/>
          </p:cNvSpPr>
          <p:nvPr>
            <p:ph type="body" sz="quarter" idx="23" hasCustomPrompt="1"/>
          </p:nvPr>
        </p:nvSpPr>
        <p:spPr>
          <a:xfrm>
            <a:off x="611707" y="4513514"/>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10" name="Text Placeholder 9">
            <a:extLst>
              <a:ext uri="{FF2B5EF4-FFF2-40B4-BE49-F238E27FC236}">
                <a16:creationId xmlns:a16="http://schemas.microsoft.com/office/drawing/2014/main" id="{4FBACB6A-D248-4EFA-86DD-993152911169}"/>
              </a:ext>
            </a:extLst>
          </p:cNvPr>
          <p:cNvSpPr>
            <a:spLocks noGrp="1"/>
          </p:cNvSpPr>
          <p:nvPr>
            <p:ph type="body" sz="quarter" idx="24" hasCustomPrompt="1"/>
          </p:nvPr>
        </p:nvSpPr>
        <p:spPr>
          <a:xfrm>
            <a:off x="612042" y="3775075"/>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
        <p:nvSpPr>
          <p:cNvPr id="28" name="Text Placeholder 9">
            <a:extLst>
              <a:ext uri="{FF2B5EF4-FFF2-40B4-BE49-F238E27FC236}">
                <a16:creationId xmlns:a16="http://schemas.microsoft.com/office/drawing/2014/main" id="{0DB2ABDF-29DC-4F90-B1EC-AB566CD9A6C5}"/>
              </a:ext>
            </a:extLst>
          </p:cNvPr>
          <p:cNvSpPr>
            <a:spLocks noGrp="1"/>
          </p:cNvSpPr>
          <p:nvPr>
            <p:ph type="body" sz="quarter" idx="25" hasCustomPrompt="1"/>
          </p:nvPr>
        </p:nvSpPr>
        <p:spPr>
          <a:xfrm>
            <a:off x="8621892" y="3774557"/>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Tree>
    <p:extLst>
      <p:ext uri="{BB962C8B-B14F-4D97-AF65-F5344CB8AC3E}">
        <p14:creationId xmlns:p14="http://schemas.microsoft.com/office/powerpoint/2010/main" val="360122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At A Glance - 4">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09600" y="0"/>
            <a:ext cx="8086725" cy="6858000"/>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2819391"/>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02</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3616316"/>
            <a:ext cx="2581275" cy="1031893"/>
          </a:xfrm>
        </p:spPr>
        <p:txBody>
          <a:bodyPr lIns="0" tIns="0" rIns="0" bIns="0"/>
          <a:lstStyle>
            <a:lvl1pPr>
              <a:defRPr sz="1200" i="0"/>
            </a:lvl1pPr>
          </a:lstStyle>
          <a:p>
            <a:pPr lvl="0"/>
            <a:r>
              <a:rPr lang="en-US"/>
              <a:t>Click to edit Master text styles</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876782"/>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03</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5673707"/>
            <a:ext cx="2581275" cy="1031893"/>
          </a:xfrm>
        </p:spPr>
        <p:txBody>
          <a:bodyPr lIns="0" tIns="0" rIns="0" bIns="0"/>
          <a:lstStyle>
            <a:lvl1pPr>
              <a:defRPr sz="1200" i="0"/>
            </a:lvl1pPr>
          </a:lstStyle>
          <a:p>
            <a:pPr lvl="0"/>
            <a:r>
              <a:rPr lang="en-US"/>
              <a:t>Click to edit Master text styles</a:t>
            </a:r>
          </a:p>
        </p:txBody>
      </p:sp>
      <p:sp>
        <p:nvSpPr>
          <p:cNvPr id="30" name="Text Placeholder 8">
            <a:extLst>
              <a:ext uri="{FF2B5EF4-FFF2-40B4-BE49-F238E27FC236}">
                <a16:creationId xmlns:a16="http://schemas.microsoft.com/office/drawing/2014/main" id="{A1E03138-F0A8-47AD-AA18-923636430F48}"/>
              </a:ext>
            </a:extLst>
          </p:cNvPr>
          <p:cNvSpPr>
            <a:spLocks noGrp="1"/>
          </p:cNvSpPr>
          <p:nvPr>
            <p:ph type="body" sz="quarter" idx="31" hasCustomPrompt="1"/>
          </p:nvPr>
        </p:nvSpPr>
        <p:spPr>
          <a:xfrm>
            <a:off x="9153525" y="762000"/>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31" name="Text Placeholder 5">
            <a:extLst>
              <a:ext uri="{FF2B5EF4-FFF2-40B4-BE49-F238E27FC236}">
                <a16:creationId xmlns:a16="http://schemas.microsoft.com/office/drawing/2014/main" id="{343E449B-D6ED-49BF-BAED-E6DF822E20D0}"/>
              </a:ext>
            </a:extLst>
          </p:cNvPr>
          <p:cNvSpPr>
            <a:spLocks noGrp="1"/>
          </p:cNvSpPr>
          <p:nvPr>
            <p:ph type="body" sz="quarter" idx="32"/>
          </p:nvPr>
        </p:nvSpPr>
        <p:spPr>
          <a:xfrm>
            <a:off x="9153525" y="1558925"/>
            <a:ext cx="2581275" cy="1031893"/>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05E4355-00E3-4D69-A536-99214F1D5919}"/>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90249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ext - 1">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586800" y="1699200"/>
            <a:ext cx="10668000" cy="4314825"/>
          </a:xfrm>
        </p:spPr>
        <p:txBody>
          <a:bodyPr lIns="0" tIns="0" rIns="0" bIns="0" numCol="2"/>
          <a:lstStyle>
            <a:lvl1pPr marL="285750" indent="-285750">
              <a:buFont typeface="Arial" panose="020B0604020202020204" pitchFamily="34" charset="0"/>
              <a:buChar cha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7D269DE3-885B-4988-A4AE-0810047E6D2B}"/>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00702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286625"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702257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3"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6248403"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609600"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07077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ext - 3">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457221"/>
            <a:ext cx="10668000" cy="5943579"/>
          </a:xfrm>
        </p:spPr>
        <p:txBody>
          <a:bodyPr lIns="0" tIns="0" rIns="0" bIns="0" anchor="ctr"/>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Slide Number Placeholder 4">
            <a:extLst>
              <a:ext uri="{FF2B5EF4-FFF2-40B4-BE49-F238E27FC236}">
                <a16:creationId xmlns:a16="http://schemas.microsoft.com/office/drawing/2014/main" id="{B8A187BA-575A-42C6-9A3E-12CDFAD5D6AF}"/>
              </a:ext>
            </a:extLst>
          </p:cNvPr>
          <p:cNvSpPr>
            <a:spLocks noGrp="1"/>
          </p:cNvSpPr>
          <p:nvPr>
            <p:ph type="sldNum" sz="quarter" idx="1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231961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Map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p:nvPr>
        </p:nvSpPr>
        <p:spPr>
          <a:xfrm>
            <a:off x="586800" y="1066799"/>
            <a:ext cx="2400298"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7504" y="2390774"/>
            <a:ext cx="2400298"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21686F04-40D2-4812-BE8C-5F87CDD7169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285114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Org Chart -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12E4F1-40FA-46C4-8CF8-E3993AE589D5}"/>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76754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hart - 1">
    <p:spTree>
      <p:nvGrpSpPr>
        <p:cNvPr id="1" name=""/>
        <p:cNvGrpSpPr/>
        <p:nvPr/>
      </p:nvGrpSpPr>
      <p:grpSpPr>
        <a:xfrm>
          <a:off x="0" y="0"/>
          <a:ext cx="0" cy="0"/>
          <a:chOff x="0" y="0"/>
          <a:chExt cx="0" cy="0"/>
        </a:xfrm>
      </p:grpSpPr>
      <p:sp>
        <p:nvSpPr>
          <p:cNvPr id="39" name="Text Placeholder 8">
            <a:extLst>
              <a:ext uri="{FF2B5EF4-FFF2-40B4-BE49-F238E27FC236}">
                <a16:creationId xmlns:a16="http://schemas.microsoft.com/office/drawing/2014/main" id="{94954C96-CD26-45E1-AB51-FA362BC4E72A}"/>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Chart Placeholder 4">
            <a:extLst>
              <a:ext uri="{FF2B5EF4-FFF2-40B4-BE49-F238E27FC236}">
                <a16:creationId xmlns:a16="http://schemas.microsoft.com/office/drawing/2014/main" id="{A93DC6EC-5433-428C-90B8-DCD481920761}"/>
              </a:ext>
            </a:extLst>
          </p:cNvPr>
          <p:cNvSpPr>
            <a:spLocks noGrp="1"/>
          </p:cNvSpPr>
          <p:nvPr>
            <p:ph type="chart" sz="quarter" idx="14"/>
          </p:nvPr>
        </p:nvSpPr>
        <p:spPr>
          <a:xfrm>
            <a:off x="586800" y="1699200"/>
            <a:ext cx="10668000" cy="4486275"/>
          </a:xfrm>
        </p:spPr>
        <p:txBody>
          <a:bodyPr lIns="0" tIns="0" rIns="0" bIns="0"/>
          <a:lstStyle>
            <a:lvl1pPr>
              <a:defRPr sz="1000">
                <a:solidFill>
                  <a:srgbClr val="222222"/>
                </a:solidFill>
              </a:defRPr>
            </a:lvl1pPr>
          </a:lstStyle>
          <a:p>
            <a:r>
              <a:rPr lang="en-US"/>
              <a:t>Click icon to add chart</a:t>
            </a:r>
          </a:p>
        </p:txBody>
      </p:sp>
      <p:sp>
        <p:nvSpPr>
          <p:cNvPr id="6" name="Slide Number Placeholder 5">
            <a:extLst>
              <a:ext uri="{FF2B5EF4-FFF2-40B4-BE49-F238E27FC236}">
                <a16:creationId xmlns:a16="http://schemas.microsoft.com/office/drawing/2014/main" id="{16A85D95-6EF2-4D31-BF7E-60A5D7A2DC2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847934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Schedule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586800" y="583200"/>
            <a:ext cx="3476621"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Schedule</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6800" y="1699200"/>
            <a:ext cx="3476621"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E9882203-55C3-463F-8DDB-4AF4C6668DD9}"/>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09277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1"/>
            <a:ext cx="11582400" cy="41529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08751" y="4244975"/>
            <a:ext cx="1127844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9FD89A1D-CE28-4061-8F9C-97943D1C425B}"/>
              </a:ext>
            </a:extLst>
          </p:cNvPr>
          <p:cNvSpPr>
            <a:spLocks noGrp="1"/>
          </p:cNvSpPr>
          <p:nvPr>
            <p:ph type="body" sz="quarter" idx="12"/>
          </p:nvPr>
        </p:nvSpPr>
        <p:spPr>
          <a:xfrm>
            <a:off x="608751" y="5721350"/>
            <a:ext cx="11278449" cy="190500"/>
          </a:xfrm>
        </p:spPr>
        <p:txBody>
          <a:bodyPr lIns="0" tIns="0" rIns="0" bIns="0"/>
          <a:lstStyle>
            <a:lvl1pPr>
              <a:defRPr sz="1400" i="0"/>
            </a:lvl1pPr>
          </a:lstStyle>
          <a:p>
            <a:pPr lvl="0"/>
            <a:r>
              <a:rPr lang="en-US"/>
              <a:t>Click to edit Master text styles</a:t>
            </a:r>
          </a:p>
        </p:txBody>
      </p:sp>
      <p:sp>
        <p:nvSpPr>
          <p:cNvPr id="8" name="Slide Number Placeholder 7">
            <a:extLst>
              <a:ext uri="{FF2B5EF4-FFF2-40B4-BE49-F238E27FC236}">
                <a16:creationId xmlns:a16="http://schemas.microsoft.com/office/drawing/2014/main" id="{FA42F083-DAFC-45B5-B5F3-A99367970BAD}"/>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57197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Schedule - 2">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5" name="Slide Number Placeholder 4">
            <a:extLst>
              <a:ext uri="{FF2B5EF4-FFF2-40B4-BE49-F238E27FC236}">
                <a16:creationId xmlns:a16="http://schemas.microsoft.com/office/drawing/2014/main" id="{0192DBF7-A746-4B96-846B-DEB58020049C}"/>
              </a:ext>
            </a:extLst>
          </p:cNvPr>
          <p:cNvSpPr>
            <a:spLocks noGrp="1"/>
          </p:cNvSpPr>
          <p:nvPr>
            <p:ph type="sldNum" sz="quarter" idx="13"/>
          </p:nvPr>
        </p:nvSpPr>
        <p:spPr/>
        <p:txBody>
          <a:bodyPr/>
          <a:lstStyle/>
          <a:p>
            <a:fld id="{DD01415F-5F32-4771-AE74-55868ADB41CE}" type="slidenum">
              <a:rPr lang="en-US" smtClean="0"/>
              <a:pPr/>
              <a:t>‹#›</a:t>
            </a:fld>
            <a:endParaRPr lang="en-US"/>
          </a:p>
        </p:txBody>
      </p:sp>
      <p:sp>
        <p:nvSpPr>
          <p:cNvPr id="6" name="Title 5">
            <a:extLst>
              <a:ext uri="{FF2B5EF4-FFF2-40B4-BE49-F238E27FC236}">
                <a16:creationId xmlns:a16="http://schemas.microsoft.com/office/drawing/2014/main" id="{95BB9557-7C4A-4C81-A950-E387D089F04F}"/>
              </a:ext>
            </a:extLst>
          </p:cNvPr>
          <p:cNvSpPr>
            <a:spLocks noGrp="1"/>
          </p:cNvSpPr>
          <p:nvPr>
            <p:ph type="title" hasCustomPrompt="1"/>
          </p:nvPr>
        </p:nvSpPr>
        <p:spPr/>
        <p:txBody>
          <a:bodyPr/>
          <a:lstStyle>
            <a:lvl1pPr>
              <a:defRPr/>
            </a:lvl1pPr>
          </a:lstStyle>
          <a:p>
            <a:r>
              <a:rPr lang="en-US"/>
              <a:t>Schedule</a:t>
            </a:r>
          </a:p>
        </p:txBody>
      </p:sp>
    </p:spTree>
    <p:extLst>
      <p:ext uri="{BB962C8B-B14F-4D97-AF65-F5344CB8AC3E}">
        <p14:creationId xmlns:p14="http://schemas.microsoft.com/office/powerpoint/2010/main" val="1468605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hoto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B019D7B-3971-4656-811A-FF9CC56988EE}"/>
              </a:ext>
            </a:extLst>
          </p:cNvPr>
          <p:cNvSpPr>
            <a:spLocks noGrp="1"/>
          </p:cNvSpPr>
          <p:nvPr>
            <p:ph type="pic" sz="quarter" idx="10"/>
          </p:nvPr>
        </p:nvSpPr>
        <p:spPr>
          <a:xfrm>
            <a:off x="609600" y="0"/>
            <a:ext cx="11582400" cy="6858000"/>
          </a:xfrm>
          <a:solidFill>
            <a:srgbClr val="222222">
              <a:alpha val="35000"/>
            </a:srgbClr>
          </a:solidFill>
        </p:spPr>
        <p:txBody>
          <a:bodyPr/>
          <a:lstStyle/>
          <a:p>
            <a:r>
              <a:rPr lang="en-US"/>
              <a:t>Click icon to add picture</a:t>
            </a:r>
          </a:p>
        </p:txBody>
      </p:sp>
      <p:sp>
        <p:nvSpPr>
          <p:cNvPr id="3" name="Slide Number Placeholder 2">
            <a:extLst>
              <a:ext uri="{FF2B5EF4-FFF2-40B4-BE49-F238E27FC236}">
                <a16:creationId xmlns:a16="http://schemas.microsoft.com/office/drawing/2014/main" id="{8ACC0CC8-190B-42B9-8C91-C739CB8C4CD6}"/>
              </a:ext>
            </a:extLst>
          </p:cNvPr>
          <p:cNvSpPr>
            <a:spLocks noGrp="1"/>
          </p:cNvSpPr>
          <p:nvPr>
            <p:ph type="sldNum" sz="quarter" idx="12"/>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648143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Profile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0" y="1066800"/>
            <a:ext cx="5486400" cy="427038"/>
          </a:xfrm>
        </p:spPr>
        <p:txBody>
          <a:bodyPr/>
          <a:lstStyle>
            <a:lvl1pPr>
              <a:defRPr/>
            </a:lvl1pPr>
          </a:lstStyle>
          <a:p>
            <a:r>
              <a:rPr lang="en-US"/>
              <a:t>First Name 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6248400" y="3058633"/>
            <a:ext cx="5486400" cy="3342167"/>
          </a:xfrm>
        </p:spPr>
        <p:txBody>
          <a:bodyPr lIns="0" tIns="0" rIns="0" bIns="0" numCol="2"/>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399" y="1741967"/>
            <a:ext cx="5486400"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a:p>
            <a:pPr lvl="0"/>
            <a:r>
              <a:rPr lang="en-US"/>
              <a:t># Of years of experience</a:t>
            </a:r>
          </a:p>
        </p:txBody>
      </p:sp>
    </p:spTree>
    <p:extLst>
      <p:ext uri="{BB962C8B-B14F-4D97-AF65-F5344CB8AC3E}">
        <p14:creationId xmlns:p14="http://schemas.microsoft.com/office/powerpoint/2010/main" val="19241755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Profile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7495952" y="1733105"/>
            <a:ext cx="4238847" cy="1004777"/>
          </a:xfrm>
        </p:spPr>
        <p:txBody>
          <a:bodyPr/>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7495952" y="3429000"/>
            <a:ext cx="4238847" cy="1993605"/>
          </a:xfrm>
        </p:spPr>
        <p:txBody>
          <a:bodyPr lIns="0" tIns="0" rIns="0" bIns="0" numCol="1"/>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7495951" y="2737883"/>
            <a:ext cx="4238847"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p:txBody>
      </p:sp>
    </p:spTree>
    <p:extLst>
      <p:ext uri="{BB962C8B-B14F-4D97-AF65-F5344CB8AC3E}">
        <p14:creationId xmlns:p14="http://schemas.microsoft.com/office/powerpoint/2010/main" val="4002399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Profile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1" y="2360425"/>
            <a:ext cx="3299636" cy="1004777"/>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798"/>
            <a:ext cx="5486399" cy="5791202"/>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400" y="3526466"/>
            <a:ext cx="3299636"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sp>
        <p:nvSpPr>
          <p:cNvPr id="9" name="Rectangle 8">
            <a:extLst>
              <a:ext uri="{FF2B5EF4-FFF2-40B4-BE49-F238E27FC236}">
                <a16:creationId xmlns:a16="http://schemas.microsoft.com/office/drawing/2014/main" id="{F5448877-7C02-4C8D-98DF-BAAF54AC4115}"/>
              </a:ext>
            </a:extLst>
          </p:cNvPr>
          <p:cNvSpPr/>
          <p:nvPr userDrawn="1"/>
        </p:nvSpPr>
        <p:spPr>
          <a:xfrm>
            <a:off x="9898912" y="0"/>
            <a:ext cx="229308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933D5FB-DA24-40BB-BA86-AA6E756DD5EA}"/>
              </a:ext>
            </a:extLst>
          </p:cNvPr>
          <p:cNvSpPr>
            <a:spLocks noGrp="1"/>
          </p:cNvSpPr>
          <p:nvPr>
            <p:ph type="body" sz="quarter" idx="18"/>
          </p:nvPr>
        </p:nvSpPr>
        <p:spPr>
          <a:xfrm>
            <a:off x="10260013" y="457200"/>
            <a:ext cx="1779587" cy="5943600"/>
          </a:xfrm>
        </p:spPr>
        <p:txBody>
          <a:bodyPr lIns="0" tIns="0" rIns="0" bIns="0" anchor="ctr"/>
          <a:lstStyle>
            <a:lvl1pPr>
              <a:defRPr sz="18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72504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Profile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5886010" y="1066800"/>
            <a:ext cx="4876799" cy="1805095"/>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704409" y="1066800"/>
            <a:ext cx="3749749" cy="2667000"/>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5886009" y="3033159"/>
            <a:ext cx="4876799"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704410" y="3733800"/>
            <a:ext cx="1000284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C2461F1-283B-40CE-AEF1-7AAF80AFDFC8}"/>
              </a:ext>
            </a:extLst>
          </p:cNvPr>
          <p:cNvSpPr>
            <a:spLocks noGrp="1"/>
          </p:cNvSpPr>
          <p:nvPr>
            <p:ph type="body" sz="quarter" idx="16"/>
          </p:nvPr>
        </p:nvSpPr>
        <p:spPr>
          <a:xfrm>
            <a:off x="704410" y="4217586"/>
            <a:ext cx="10668000" cy="2183214"/>
          </a:xfrm>
        </p:spPr>
        <p:txBody>
          <a:bodyPr lIns="0" tIns="0" rIns="0" bIns="0" numCol="2"/>
          <a:lstStyle/>
          <a:p>
            <a:pPr lvl="0"/>
            <a:r>
              <a:rPr lang="en-US"/>
              <a:t>Click to edit Master text styles</a:t>
            </a:r>
          </a:p>
        </p:txBody>
      </p:sp>
    </p:spTree>
    <p:extLst>
      <p:ext uri="{BB962C8B-B14F-4D97-AF65-F5344CB8AC3E}">
        <p14:creationId xmlns:p14="http://schemas.microsoft.com/office/powerpoint/2010/main" val="4121683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Profile -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611706" y="1066800"/>
            <a:ext cx="2962941" cy="2362199"/>
          </a:xfrm>
        </p:spPr>
        <p:txBody>
          <a:bodyPr/>
          <a:lstStyle/>
          <a:p>
            <a:r>
              <a:rPr lang="en-US"/>
              <a:t>Click icon to add picture</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611707" y="3429000"/>
            <a:ext cx="10972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Picture Placeholder 9">
            <a:extLst>
              <a:ext uri="{FF2B5EF4-FFF2-40B4-BE49-F238E27FC236}">
                <a16:creationId xmlns:a16="http://schemas.microsoft.com/office/drawing/2014/main" id="{D73F5BE9-29D6-4037-82F4-4776167C4ADB}"/>
              </a:ext>
            </a:extLst>
          </p:cNvPr>
          <p:cNvSpPr>
            <a:spLocks noGrp="1"/>
          </p:cNvSpPr>
          <p:nvPr>
            <p:ph type="pic" sz="quarter" idx="16"/>
          </p:nvPr>
        </p:nvSpPr>
        <p:spPr>
          <a:xfrm>
            <a:off x="4616635" y="1066800"/>
            <a:ext cx="2962941" cy="2362199"/>
          </a:xfrm>
        </p:spPr>
        <p:txBody>
          <a:bodyPr/>
          <a:lstStyle/>
          <a:p>
            <a:r>
              <a:rPr lang="en-US"/>
              <a:t>Click icon to add picture</a:t>
            </a:r>
          </a:p>
        </p:txBody>
      </p:sp>
      <p:sp>
        <p:nvSpPr>
          <p:cNvPr id="14" name="Picture Placeholder 9">
            <a:extLst>
              <a:ext uri="{FF2B5EF4-FFF2-40B4-BE49-F238E27FC236}">
                <a16:creationId xmlns:a16="http://schemas.microsoft.com/office/drawing/2014/main" id="{29C58BF9-EA02-4B16-859B-5E3BA642D470}"/>
              </a:ext>
            </a:extLst>
          </p:cNvPr>
          <p:cNvSpPr>
            <a:spLocks noGrp="1"/>
          </p:cNvSpPr>
          <p:nvPr>
            <p:ph type="pic" sz="quarter" idx="17"/>
          </p:nvPr>
        </p:nvSpPr>
        <p:spPr>
          <a:xfrm>
            <a:off x="8621565" y="1066800"/>
            <a:ext cx="2962941" cy="2362199"/>
          </a:xfrm>
        </p:spPr>
        <p:txBody>
          <a:bodyPr/>
          <a:lstStyle/>
          <a:p>
            <a:r>
              <a:rPr lang="en-US"/>
              <a:t>Click icon to add picture</a:t>
            </a:r>
          </a:p>
        </p:txBody>
      </p:sp>
      <p:sp>
        <p:nvSpPr>
          <p:cNvPr id="17" name="Text Placeholder 6">
            <a:extLst>
              <a:ext uri="{FF2B5EF4-FFF2-40B4-BE49-F238E27FC236}">
                <a16:creationId xmlns:a16="http://schemas.microsoft.com/office/drawing/2014/main" id="{9DCFB254-64F7-433C-A028-D47CCDC1FDA5}"/>
              </a:ext>
            </a:extLst>
          </p:cNvPr>
          <p:cNvSpPr>
            <a:spLocks noGrp="1"/>
          </p:cNvSpPr>
          <p:nvPr>
            <p:ph type="body" sz="quarter" idx="18"/>
          </p:nvPr>
        </p:nvSpPr>
        <p:spPr>
          <a:xfrm>
            <a:off x="4616635" y="4890979"/>
            <a:ext cx="2962940" cy="1509821"/>
          </a:xfrm>
        </p:spPr>
        <p:txBody>
          <a:bodyPr lIns="0" tIns="0" rIns="0" bIns="0" numCol="1"/>
          <a:lstStyle/>
          <a:p>
            <a:pPr lvl="0"/>
            <a:r>
              <a:rPr lang="en-US"/>
              <a:t>Click to edit Master text styles</a:t>
            </a:r>
          </a:p>
        </p:txBody>
      </p:sp>
      <p:sp>
        <p:nvSpPr>
          <p:cNvPr id="18" name="Title 1">
            <a:extLst>
              <a:ext uri="{FF2B5EF4-FFF2-40B4-BE49-F238E27FC236}">
                <a16:creationId xmlns:a16="http://schemas.microsoft.com/office/drawing/2014/main" id="{A1BFA473-A38B-4343-ADE3-7DCD6A4BB154}"/>
              </a:ext>
            </a:extLst>
          </p:cNvPr>
          <p:cNvSpPr>
            <a:spLocks noGrp="1"/>
          </p:cNvSpPr>
          <p:nvPr>
            <p:ph type="title" hasCustomPrompt="1"/>
          </p:nvPr>
        </p:nvSpPr>
        <p:spPr>
          <a:xfrm>
            <a:off x="4616634" y="3774557"/>
            <a:ext cx="2962941" cy="673395"/>
          </a:xfrm>
        </p:spPr>
        <p:txBody>
          <a:bodyPr anchor="b"/>
          <a:lstStyle>
            <a:lvl1pPr>
              <a:defRPr sz="2000"/>
            </a:lvl1pPr>
          </a:lstStyle>
          <a:p>
            <a:r>
              <a:rPr lang="en-US"/>
              <a:t>First Name</a:t>
            </a:r>
            <a:br>
              <a:rPr lang="en-US"/>
            </a:br>
            <a:r>
              <a:rPr lang="en-US"/>
              <a:t>Last Name</a:t>
            </a:r>
          </a:p>
        </p:txBody>
      </p:sp>
      <p:sp>
        <p:nvSpPr>
          <p:cNvPr id="19" name="Text Placeholder 6">
            <a:extLst>
              <a:ext uri="{FF2B5EF4-FFF2-40B4-BE49-F238E27FC236}">
                <a16:creationId xmlns:a16="http://schemas.microsoft.com/office/drawing/2014/main" id="{59D46994-A281-4295-BBCF-4C88E8254F9B}"/>
              </a:ext>
            </a:extLst>
          </p:cNvPr>
          <p:cNvSpPr>
            <a:spLocks noGrp="1"/>
          </p:cNvSpPr>
          <p:nvPr>
            <p:ph type="body" sz="quarter" idx="19" hasCustomPrompt="1"/>
          </p:nvPr>
        </p:nvSpPr>
        <p:spPr>
          <a:xfrm>
            <a:off x="4616633" y="4513520"/>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0" name="Text Placeholder 6">
            <a:extLst>
              <a:ext uri="{FF2B5EF4-FFF2-40B4-BE49-F238E27FC236}">
                <a16:creationId xmlns:a16="http://schemas.microsoft.com/office/drawing/2014/main" id="{77392C65-10B3-453F-BF27-431C3F4B3A6B}"/>
              </a:ext>
            </a:extLst>
          </p:cNvPr>
          <p:cNvSpPr>
            <a:spLocks noGrp="1"/>
          </p:cNvSpPr>
          <p:nvPr>
            <p:ph type="body" sz="quarter" idx="20"/>
          </p:nvPr>
        </p:nvSpPr>
        <p:spPr>
          <a:xfrm>
            <a:off x="8621562" y="4890977"/>
            <a:ext cx="2962940" cy="1509821"/>
          </a:xfrm>
        </p:spPr>
        <p:txBody>
          <a:bodyPr lIns="0" tIns="0" rIns="0" bIns="0" numCol="1"/>
          <a:lstStyle/>
          <a:p>
            <a:pPr lvl="0"/>
            <a:r>
              <a:rPr lang="en-US"/>
              <a:t>Click to edit Master text styles</a:t>
            </a:r>
          </a:p>
        </p:txBody>
      </p:sp>
      <p:sp>
        <p:nvSpPr>
          <p:cNvPr id="22" name="Text Placeholder 6">
            <a:extLst>
              <a:ext uri="{FF2B5EF4-FFF2-40B4-BE49-F238E27FC236}">
                <a16:creationId xmlns:a16="http://schemas.microsoft.com/office/drawing/2014/main" id="{5405CA64-3A77-4E4C-A5A2-2F865AA357ED}"/>
              </a:ext>
            </a:extLst>
          </p:cNvPr>
          <p:cNvSpPr>
            <a:spLocks noGrp="1"/>
          </p:cNvSpPr>
          <p:nvPr>
            <p:ph type="body" sz="quarter" idx="21" hasCustomPrompt="1"/>
          </p:nvPr>
        </p:nvSpPr>
        <p:spPr>
          <a:xfrm>
            <a:off x="8621560" y="4513518"/>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3" name="Text Placeholder 6">
            <a:extLst>
              <a:ext uri="{FF2B5EF4-FFF2-40B4-BE49-F238E27FC236}">
                <a16:creationId xmlns:a16="http://schemas.microsoft.com/office/drawing/2014/main" id="{585EB4DE-D728-4084-9FB8-050C1B649015}"/>
              </a:ext>
            </a:extLst>
          </p:cNvPr>
          <p:cNvSpPr>
            <a:spLocks noGrp="1"/>
          </p:cNvSpPr>
          <p:nvPr>
            <p:ph type="body" sz="quarter" idx="22"/>
          </p:nvPr>
        </p:nvSpPr>
        <p:spPr>
          <a:xfrm>
            <a:off x="611709" y="4890973"/>
            <a:ext cx="2962940" cy="1509821"/>
          </a:xfrm>
        </p:spPr>
        <p:txBody>
          <a:bodyPr lIns="0" tIns="0" rIns="0" bIns="0" numCol="1"/>
          <a:lstStyle/>
          <a:p>
            <a:pPr lvl="0"/>
            <a:r>
              <a:rPr lang="en-US"/>
              <a:t>Click to edit Master text styles</a:t>
            </a:r>
          </a:p>
        </p:txBody>
      </p:sp>
      <p:sp>
        <p:nvSpPr>
          <p:cNvPr id="25" name="Text Placeholder 6">
            <a:extLst>
              <a:ext uri="{FF2B5EF4-FFF2-40B4-BE49-F238E27FC236}">
                <a16:creationId xmlns:a16="http://schemas.microsoft.com/office/drawing/2014/main" id="{62D2A32C-A41D-4886-BC6B-6B80DF021D13}"/>
              </a:ext>
            </a:extLst>
          </p:cNvPr>
          <p:cNvSpPr>
            <a:spLocks noGrp="1"/>
          </p:cNvSpPr>
          <p:nvPr>
            <p:ph type="body" sz="quarter" idx="23" hasCustomPrompt="1"/>
          </p:nvPr>
        </p:nvSpPr>
        <p:spPr>
          <a:xfrm>
            <a:off x="611707" y="4513514"/>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10" name="Text Placeholder 9">
            <a:extLst>
              <a:ext uri="{FF2B5EF4-FFF2-40B4-BE49-F238E27FC236}">
                <a16:creationId xmlns:a16="http://schemas.microsoft.com/office/drawing/2014/main" id="{4FBACB6A-D248-4EFA-86DD-993152911169}"/>
              </a:ext>
            </a:extLst>
          </p:cNvPr>
          <p:cNvSpPr>
            <a:spLocks noGrp="1"/>
          </p:cNvSpPr>
          <p:nvPr>
            <p:ph type="body" sz="quarter" idx="24" hasCustomPrompt="1"/>
          </p:nvPr>
        </p:nvSpPr>
        <p:spPr>
          <a:xfrm>
            <a:off x="612042" y="3775075"/>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
        <p:nvSpPr>
          <p:cNvPr id="28" name="Text Placeholder 9">
            <a:extLst>
              <a:ext uri="{FF2B5EF4-FFF2-40B4-BE49-F238E27FC236}">
                <a16:creationId xmlns:a16="http://schemas.microsoft.com/office/drawing/2014/main" id="{0DB2ABDF-29DC-4F90-B1EC-AB566CD9A6C5}"/>
              </a:ext>
            </a:extLst>
          </p:cNvPr>
          <p:cNvSpPr>
            <a:spLocks noGrp="1"/>
          </p:cNvSpPr>
          <p:nvPr>
            <p:ph type="body" sz="quarter" idx="25" hasCustomPrompt="1"/>
          </p:nvPr>
        </p:nvSpPr>
        <p:spPr>
          <a:xfrm>
            <a:off x="8621892" y="3774557"/>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Tree>
    <p:extLst>
      <p:ext uri="{BB962C8B-B14F-4D97-AF65-F5344CB8AC3E}">
        <p14:creationId xmlns:p14="http://schemas.microsoft.com/office/powerpoint/2010/main" val="2611039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F955-107F-B24D-9AE0-CD7460A71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A9B5E-5D22-7B42-BF6B-C7D0467026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67EF1-F157-1348-A92F-BB73F50BFB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239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p pattern on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E273F3-26E9-AD97-F882-3C6FE15EDBCB}"/>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itle 1"/>
          <p:cNvSpPr>
            <a:spLocks noGrp="1"/>
          </p:cNvSpPr>
          <p:nvPr>
            <p:ph type="title"/>
          </p:nvPr>
        </p:nvSpPr>
        <p:spPr>
          <a:xfrm>
            <a:off x="586800" y="583200"/>
            <a:ext cx="10515600" cy="586800"/>
          </a:xfrm>
          <a:prstGeom prst="rect">
            <a:avLst/>
          </a:prstGeom>
        </p:spPr>
        <p:txBody>
          <a:bodyPr>
            <a:normAutofit/>
          </a:bodyPr>
          <a:lstStyle>
            <a:lvl1pP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73063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6" name="Slide Number Placeholder 5">
            <a:extLst>
              <a:ext uri="{FF2B5EF4-FFF2-40B4-BE49-F238E27FC236}">
                <a16:creationId xmlns:a16="http://schemas.microsoft.com/office/drawing/2014/main" id="{66B00352-836A-4D07-8EAC-EC98137D28A4}"/>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4489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5334001"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248400" y="1066800"/>
            <a:ext cx="548639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Text Placeholder 5">
            <a:extLst>
              <a:ext uri="{FF2B5EF4-FFF2-40B4-BE49-F238E27FC236}">
                <a16:creationId xmlns:a16="http://schemas.microsoft.com/office/drawing/2014/main" id="{14E83CFE-261B-4EDB-9DD3-BB8CF5F731DD}"/>
              </a:ext>
            </a:extLst>
          </p:cNvPr>
          <p:cNvSpPr>
            <a:spLocks noGrp="1"/>
          </p:cNvSpPr>
          <p:nvPr>
            <p:ph type="body" sz="quarter" idx="12"/>
          </p:nvPr>
        </p:nvSpPr>
        <p:spPr>
          <a:xfrm>
            <a:off x="6248400" y="6191250"/>
            <a:ext cx="5486400" cy="209550"/>
          </a:xfrm>
        </p:spPr>
        <p:txBody>
          <a:bodyPr lIns="0" tIns="0" rIns="0" bIns="0"/>
          <a:lstStyle>
            <a:lvl1pPr>
              <a:defRPr sz="1400" i="1"/>
            </a:lvl1pPr>
          </a:lstStyle>
          <a:p>
            <a:pPr lvl="0"/>
            <a:r>
              <a:rPr lang="en-US"/>
              <a:t>Click to edit Master text styles</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3429000"/>
            <a:ext cx="5486400" cy="2143125"/>
          </a:xfrm>
        </p:spPr>
        <p:txBody>
          <a:bodyPr lIns="0" tIns="0" rIns="0" bIns="0"/>
          <a:lstStyle>
            <a:lvl1pPr>
              <a:defRPr sz="1400"/>
            </a:lvl1pPr>
          </a:lstStyle>
          <a:p>
            <a:pPr lvl="0"/>
            <a:r>
              <a:rPr lang="en-US"/>
              <a:t>Click to edit Master text styles</a:t>
            </a:r>
          </a:p>
        </p:txBody>
      </p:sp>
      <p:sp>
        <p:nvSpPr>
          <p:cNvPr id="5" name="Slide Number Placeholder 4">
            <a:extLst>
              <a:ext uri="{FF2B5EF4-FFF2-40B4-BE49-F238E27FC236}">
                <a16:creationId xmlns:a16="http://schemas.microsoft.com/office/drawing/2014/main" id="{FDC2E92A-EF50-4522-A3DA-CED1E60D455D}"/>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630431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 1">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A42F083-DAFC-45B5-B5F3-A99367970BAD}"/>
              </a:ext>
            </a:extLst>
          </p:cNvPr>
          <p:cNvSpPr>
            <a:spLocks noGrp="1"/>
          </p:cNvSpPr>
          <p:nvPr>
            <p:ph type="sldNum" sz="quarter" idx="14"/>
          </p:nvPr>
        </p:nvSpPr>
        <p:spPr/>
        <p:txBody>
          <a:bodyPr/>
          <a:lstStyle/>
          <a:p>
            <a:fld id="{DD01415F-5F32-4771-AE74-55868ADB41CE}" type="slidenum">
              <a:rPr lang="en-US" smtClean="0"/>
              <a:pPr/>
              <a:t>‹#›</a:t>
            </a:fld>
            <a:endParaRPr lang="en-US"/>
          </a:p>
        </p:txBody>
      </p:sp>
      <p:sp>
        <p:nvSpPr>
          <p:cNvPr id="2" name="Picture Placeholder 6">
            <a:extLst>
              <a:ext uri="{FF2B5EF4-FFF2-40B4-BE49-F238E27FC236}">
                <a16:creationId xmlns:a16="http://schemas.microsoft.com/office/drawing/2014/main" id="{19D56499-1542-DEDD-2474-8E23F9827249}"/>
              </a:ext>
            </a:extLst>
          </p:cNvPr>
          <p:cNvSpPr>
            <a:spLocks noGrp="1"/>
          </p:cNvSpPr>
          <p:nvPr>
            <p:ph type="pic" sz="quarter" idx="10"/>
          </p:nvPr>
        </p:nvSpPr>
        <p:spPr>
          <a:xfrm>
            <a:off x="609600" y="1"/>
            <a:ext cx="11582400" cy="4152900"/>
          </a:xfrm>
        </p:spPr>
        <p:txBody>
          <a:bodyPr/>
          <a:lstStyle/>
          <a:p>
            <a:endParaRPr lang="en-US"/>
          </a:p>
        </p:txBody>
      </p:sp>
      <p:sp>
        <p:nvSpPr>
          <p:cNvPr id="3" name="Text Placeholder 8">
            <a:extLst>
              <a:ext uri="{FF2B5EF4-FFF2-40B4-BE49-F238E27FC236}">
                <a16:creationId xmlns:a16="http://schemas.microsoft.com/office/drawing/2014/main" id="{BDD3BD3F-4240-893C-6EDE-EF9AC5ECF94F}"/>
              </a:ext>
            </a:extLst>
          </p:cNvPr>
          <p:cNvSpPr>
            <a:spLocks noGrp="1"/>
          </p:cNvSpPr>
          <p:nvPr>
            <p:ph type="body" sz="quarter" idx="11"/>
          </p:nvPr>
        </p:nvSpPr>
        <p:spPr>
          <a:xfrm>
            <a:off x="608751" y="4244975"/>
            <a:ext cx="1127844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4" name="Text Placeholder 5">
            <a:extLst>
              <a:ext uri="{FF2B5EF4-FFF2-40B4-BE49-F238E27FC236}">
                <a16:creationId xmlns:a16="http://schemas.microsoft.com/office/drawing/2014/main" id="{27BC76C4-67B3-60A2-6B92-4E69F5FA92C2}"/>
              </a:ext>
            </a:extLst>
          </p:cNvPr>
          <p:cNvSpPr>
            <a:spLocks noGrp="1"/>
          </p:cNvSpPr>
          <p:nvPr>
            <p:ph type="body" sz="quarter" idx="12"/>
          </p:nvPr>
        </p:nvSpPr>
        <p:spPr>
          <a:xfrm>
            <a:off x="608751" y="5721350"/>
            <a:ext cx="11278449" cy="190500"/>
          </a:xfrm>
        </p:spPr>
        <p:txBody>
          <a:bodyPr lIns="0" tIns="0" rIns="0" bIns="0"/>
          <a:lstStyle>
            <a:lvl1pPr>
              <a:defRPr sz="1400" i="0"/>
            </a:lvl1pPr>
          </a:lstStyle>
          <a:p>
            <a:pPr lvl="0"/>
            <a:r>
              <a:rPr lang="en-US"/>
              <a:t>Click to edit Master text styles</a:t>
            </a:r>
          </a:p>
        </p:txBody>
      </p:sp>
    </p:spTree>
    <p:extLst>
      <p:ext uri="{BB962C8B-B14F-4D97-AF65-F5344CB8AC3E}">
        <p14:creationId xmlns:p14="http://schemas.microsoft.com/office/powerpoint/2010/main" val="1293360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5334001" cy="6858000"/>
          </a:xfrm>
        </p:spPr>
        <p:txBody>
          <a:bodyPr/>
          <a:lstStyle/>
          <a:p>
            <a:endParaRPr lang="en-US"/>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248400" y="1066800"/>
            <a:ext cx="548639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Text Placeholder 5">
            <a:extLst>
              <a:ext uri="{FF2B5EF4-FFF2-40B4-BE49-F238E27FC236}">
                <a16:creationId xmlns:a16="http://schemas.microsoft.com/office/drawing/2014/main" id="{14E83CFE-261B-4EDB-9DD3-BB8CF5F731DD}"/>
              </a:ext>
            </a:extLst>
          </p:cNvPr>
          <p:cNvSpPr>
            <a:spLocks noGrp="1"/>
          </p:cNvSpPr>
          <p:nvPr>
            <p:ph type="body" sz="quarter" idx="12"/>
          </p:nvPr>
        </p:nvSpPr>
        <p:spPr>
          <a:xfrm>
            <a:off x="6248400" y="6191250"/>
            <a:ext cx="5486400" cy="209550"/>
          </a:xfrm>
        </p:spPr>
        <p:txBody>
          <a:bodyPr lIns="0" tIns="0" rIns="0" bIns="0"/>
          <a:lstStyle>
            <a:lvl1pPr>
              <a:defRPr sz="1400" i="1"/>
            </a:lvl1pPr>
          </a:lstStyle>
          <a:p>
            <a:pPr lvl="0"/>
            <a:r>
              <a:rPr lang="en-US"/>
              <a:t>Click to edit Master text styles</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3429000"/>
            <a:ext cx="5486400" cy="2143125"/>
          </a:xfrm>
        </p:spPr>
        <p:txBody>
          <a:bodyPr lIns="0" tIns="0" rIns="0" bIns="0"/>
          <a:lstStyle>
            <a:lvl1pPr>
              <a:defRPr sz="1400"/>
            </a:lvl1pPr>
          </a:lstStyle>
          <a:p>
            <a:pPr lvl="0"/>
            <a:r>
              <a:rPr lang="en-US"/>
              <a:t>Click to edit Master text styles</a:t>
            </a:r>
          </a:p>
        </p:txBody>
      </p:sp>
      <p:sp>
        <p:nvSpPr>
          <p:cNvPr id="5" name="Slide Number Placeholder 4">
            <a:extLst>
              <a:ext uri="{FF2B5EF4-FFF2-40B4-BE49-F238E27FC236}">
                <a16:creationId xmlns:a16="http://schemas.microsoft.com/office/drawing/2014/main" id="{FDC2E92A-EF50-4522-A3DA-CED1E60D455D}"/>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1445994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Agenda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586800" y="583200"/>
            <a:ext cx="10668000" cy="60960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7" name="Slide Number Placeholder 6">
            <a:extLst>
              <a:ext uri="{FF2B5EF4-FFF2-40B4-BE49-F238E27FC236}">
                <a16:creationId xmlns:a16="http://schemas.microsoft.com/office/drawing/2014/main" id="{4C7235FD-5740-4698-A973-15FFE71BF51C}"/>
              </a:ext>
            </a:extLst>
          </p:cNvPr>
          <p:cNvSpPr>
            <a:spLocks noGrp="1"/>
          </p:cNvSpPr>
          <p:nvPr>
            <p:ph type="sldNum" sz="quarter" idx="14"/>
          </p:nvPr>
        </p:nvSpPr>
        <p:spPr/>
        <p:txBody>
          <a:bodyPr/>
          <a:lstStyle/>
          <a:p>
            <a:fld id="{DD01415F-5F32-4771-AE74-55868ADB41CE}" type="slidenum">
              <a:rPr lang="en-US" smtClean="0"/>
              <a:pPr/>
              <a:t>‹#›</a:t>
            </a:fld>
            <a:endParaRPr lang="en-US"/>
          </a:p>
        </p:txBody>
      </p:sp>
      <p:sp>
        <p:nvSpPr>
          <p:cNvPr id="2" name="Text Placeholder 11">
            <a:extLst>
              <a:ext uri="{FF2B5EF4-FFF2-40B4-BE49-F238E27FC236}">
                <a16:creationId xmlns:a16="http://schemas.microsoft.com/office/drawing/2014/main" id="{0F2DE13D-4025-75B0-9D98-BE13EE5B3D22}"/>
              </a:ext>
            </a:extLst>
          </p:cNvPr>
          <p:cNvSpPr>
            <a:spLocks noGrp="1"/>
          </p:cNvSpPr>
          <p:nvPr>
            <p:ph type="body" sz="quarter" idx="13"/>
          </p:nvPr>
        </p:nvSpPr>
        <p:spPr>
          <a:xfrm>
            <a:off x="586800" y="1644650"/>
            <a:ext cx="10668000" cy="4356099"/>
          </a:xfrm>
        </p:spPr>
        <p:txBody>
          <a:bodyPr lIns="0" tIns="0" rIns="0" bIns="0"/>
          <a:lstStyle>
            <a:lvl1pPr marL="342900" indent="-342900">
              <a:buFont typeface="Arial" panose="020B0604020202020204" pitchFamily="34" charset="0"/>
              <a:buChar char="•"/>
              <a:defRPr sz="2000"/>
            </a:lvl1pPr>
          </a:lstStyle>
          <a:p>
            <a:pPr lvl="0"/>
            <a:r>
              <a:rPr lang="en-US"/>
              <a:t>Click to edit Master text styles</a:t>
            </a:r>
          </a:p>
        </p:txBody>
      </p:sp>
    </p:spTree>
    <p:extLst>
      <p:ext uri="{BB962C8B-B14F-4D97-AF65-F5344CB8AC3E}">
        <p14:creationId xmlns:p14="http://schemas.microsoft.com/office/powerpoint/2010/main" val="418180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Agenda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1" y="0"/>
            <a:ext cx="5334000" cy="6858000"/>
          </a:xfrm>
        </p:spPr>
        <p:txBody>
          <a:bodyPr/>
          <a:lstStyle/>
          <a:p>
            <a:endParaRPr lang="en-US"/>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6248400" y="1066801"/>
            <a:ext cx="5486399" cy="112395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2552701"/>
            <a:ext cx="5486400" cy="3848100"/>
          </a:xfrm>
        </p:spPr>
        <p:txBody>
          <a:bodyPr lIns="0" tIns="0" rIns="0" bIns="0"/>
          <a:lstStyle>
            <a:lvl1pPr marL="0" indent="0">
              <a:buFont typeface="Arial" panose="020B0604020202020204" pitchFamily="34" charset="0"/>
              <a:buNone/>
              <a:defRPr sz="2400"/>
            </a:lvl1pPr>
          </a:lstStyle>
          <a:p>
            <a:pPr lvl="0"/>
            <a:r>
              <a:rPr lang="en-US"/>
              <a:t>Click to edit Master text styles</a:t>
            </a:r>
          </a:p>
        </p:txBody>
      </p:sp>
      <p:sp>
        <p:nvSpPr>
          <p:cNvPr id="5" name="Slide Number Placeholder 4">
            <a:extLst>
              <a:ext uri="{FF2B5EF4-FFF2-40B4-BE49-F238E27FC236}">
                <a16:creationId xmlns:a16="http://schemas.microsoft.com/office/drawing/2014/main" id="{51200B8B-DBC8-40B3-9014-4AA628726D2B}"/>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08345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endParaRPr lang="en-US"/>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586800" y="4733925"/>
            <a:ext cx="10668000" cy="1381125"/>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6210300"/>
            <a:ext cx="10668000" cy="190500"/>
          </a:xfrm>
        </p:spPr>
        <p:txBody>
          <a:bodyPr lIns="0" tIns="0" rIns="0" bIns="0"/>
          <a:lstStyle>
            <a:lvl1pPr>
              <a:defRPr sz="1400" i="1"/>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197587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762000" y="152400"/>
            <a:ext cx="11277600" cy="6553200"/>
          </a:xfrm>
        </p:spPr>
        <p:txBody>
          <a:bodyPr/>
          <a:lstStyle/>
          <a:p>
            <a:endParaRPr lang="en-US"/>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1762125"/>
            <a:ext cx="10668000" cy="1381125"/>
          </a:xfrm>
        </p:spPr>
        <p:txBody>
          <a:bodyPr lIns="0" tIns="0" rIns="0" bIns="0"/>
          <a:lstStyle>
            <a:lvl1pPr>
              <a:spcBef>
                <a:spcPts val="0"/>
              </a:spcBef>
              <a:defRPr sz="30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3238500"/>
            <a:ext cx="10668000" cy="190500"/>
          </a:xfrm>
        </p:spPr>
        <p:txBody>
          <a:bodyPr lIns="0" tIns="0" rIns="0" bIns="0"/>
          <a:lstStyle>
            <a:lvl1pPr>
              <a:defRPr sz="1400" i="1">
                <a:solidFill>
                  <a:schemeClr val="bg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3226833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At A Glance -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endParaRPr lang="en-US"/>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586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5530850"/>
            <a:ext cx="1905000" cy="1174750"/>
          </a:xfrm>
        </p:spPr>
        <p:txBody>
          <a:bodyPr lIns="0" tIns="0" rIns="0" bIns="0"/>
          <a:lstStyle>
            <a:lvl1pPr>
              <a:defRPr sz="1200" i="0"/>
            </a:lvl1pPr>
          </a:lstStyle>
          <a:p>
            <a:pPr lvl="0"/>
            <a:r>
              <a:rPr lang="en-US"/>
              <a:t>Click to edit Master text styles</a:t>
            </a:r>
          </a:p>
        </p:txBody>
      </p:sp>
      <p:sp>
        <p:nvSpPr>
          <p:cNvPr id="9" name="Text Placeholder 8">
            <a:extLst>
              <a:ext uri="{FF2B5EF4-FFF2-40B4-BE49-F238E27FC236}">
                <a16:creationId xmlns:a16="http://schemas.microsoft.com/office/drawing/2014/main" id="{1921450D-7BE8-4C97-BC72-B5A44D7B6D37}"/>
              </a:ext>
            </a:extLst>
          </p:cNvPr>
          <p:cNvSpPr>
            <a:spLocks noGrp="1"/>
          </p:cNvSpPr>
          <p:nvPr>
            <p:ph type="body" sz="quarter" idx="14" hasCustomPrompt="1"/>
          </p:nvPr>
        </p:nvSpPr>
        <p:spPr>
          <a:xfrm>
            <a:off x="27775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1" name="Text Placeholder 5">
            <a:extLst>
              <a:ext uri="{FF2B5EF4-FFF2-40B4-BE49-F238E27FC236}">
                <a16:creationId xmlns:a16="http://schemas.microsoft.com/office/drawing/2014/main" id="{0C6BC6FA-ECFD-46BF-9338-A1A883DF095D}"/>
              </a:ext>
            </a:extLst>
          </p:cNvPr>
          <p:cNvSpPr>
            <a:spLocks noGrp="1"/>
          </p:cNvSpPr>
          <p:nvPr>
            <p:ph type="body" sz="quarter" idx="15"/>
          </p:nvPr>
        </p:nvSpPr>
        <p:spPr>
          <a:xfrm>
            <a:off x="2777550" y="5530850"/>
            <a:ext cx="1905000" cy="1174750"/>
          </a:xfrm>
        </p:spPr>
        <p:txBody>
          <a:bodyPr lIns="0" tIns="0" rIns="0" bIns="0"/>
          <a:lstStyle>
            <a:lvl1pPr>
              <a:defRPr sz="1200" i="0"/>
            </a:lvl1pPr>
          </a:lstStyle>
          <a:p>
            <a:pPr lvl="0"/>
            <a:r>
              <a:rPr lang="en-US"/>
              <a:t>Click to edit Master text styles</a:t>
            </a:r>
          </a:p>
        </p:txBody>
      </p:sp>
      <p:sp>
        <p:nvSpPr>
          <p:cNvPr id="13" name="Text Placeholder 8">
            <a:extLst>
              <a:ext uri="{FF2B5EF4-FFF2-40B4-BE49-F238E27FC236}">
                <a16:creationId xmlns:a16="http://schemas.microsoft.com/office/drawing/2014/main" id="{57AA8049-04C1-4A93-8501-ABA07D6070D9}"/>
              </a:ext>
            </a:extLst>
          </p:cNvPr>
          <p:cNvSpPr>
            <a:spLocks noGrp="1"/>
          </p:cNvSpPr>
          <p:nvPr>
            <p:ph type="body" sz="quarter" idx="16" hasCustomPrompt="1"/>
          </p:nvPr>
        </p:nvSpPr>
        <p:spPr>
          <a:xfrm>
            <a:off x="49683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4" name="Text Placeholder 5">
            <a:extLst>
              <a:ext uri="{FF2B5EF4-FFF2-40B4-BE49-F238E27FC236}">
                <a16:creationId xmlns:a16="http://schemas.microsoft.com/office/drawing/2014/main" id="{83BD83BD-A1D7-48DB-973C-32D8113AF298}"/>
              </a:ext>
            </a:extLst>
          </p:cNvPr>
          <p:cNvSpPr>
            <a:spLocks noGrp="1"/>
          </p:cNvSpPr>
          <p:nvPr>
            <p:ph type="body" sz="quarter" idx="17"/>
          </p:nvPr>
        </p:nvSpPr>
        <p:spPr>
          <a:xfrm>
            <a:off x="4968300" y="5530850"/>
            <a:ext cx="1905000" cy="1174750"/>
          </a:xfrm>
        </p:spPr>
        <p:txBody>
          <a:bodyPr lIns="0" tIns="0" rIns="0" bIns="0"/>
          <a:lstStyle>
            <a:lvl1pPr>
              <a:defRPr sz="1200" i="0"/>
            </a:lvl1pPr>
          </a:lstStyle>
          <a:p>
            <a:pPr lvl="0"/>
            <a:r>
              <a:rPr lang="en-US"/>
              <a:t>Click to edit Master text styles</a:t>
            </a:r>
          </a:p>
        </p:txBody>
      </p:sp>
      <p:sp>
        <p:nvSpPr>
          <p:cNvPr id="15" name="Text Placeholder 8">
            <a:extLst>
              <a:ext uri="{FF2B5EF4-FFF2-40B4-BE49-F238E27FC236}">
                <a16:creationId xmlns:a16="http://schemas.microsoft.com/office/drawing/2014/main" id="{EAFB6FCE-A5EA-4E5E-A26A-A36193103E6D}"/>
              </a:ext>
            </a:extLst>
          </p:cNvPr>
          <p:cNvSpPr>
            <a:spLocks noGrp="1"/>
          </p:cNvSpPr>
          <p:nvPr>
            <p:ph type="body" sz="quarter" idx="18" hasCustomPrompt="1"/>
          </p:nvPr>
        </p:nvSpPr>
        <p:spPr>
          <a:xfrm>
            <a:off x="71590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6" name="Text Placeholder 5">
            <a:extLst>
              <a:ext uri="{FF2B5EF4-FFF2-40B4-BE49-F238E27FC236}">
                <a16:creationId xmlns:a16="http://schemas.microsoft.com/office/drawing/2014/main" id="{14D71C6A-4879-4DED-86B5-2B3299A885FF}"/>
              </a:ext>
            </a:extLst>
          </p:cNvPr>
          <p:cNvSpPr>
            <a:spLocks noGrp="1"/>
          </p:cNvSpPr>
          <p:nvPr>
            <p:ph type="body" sz="quarter" idx="19"/>
          </p:nvPr>
        </p:nvSpPr>
        <p:spPr>
          <a:xfrm>
            <a:off x="7159050" y="5530850"/>
            <a:ext cx="1905000" cy="1174750"/>
          </a:xfrm>
        </p:spPr>
        <p:txBody>
          <a:bodyPr lIns="0" tIns="0" rIns="0" bIns="0"/>
          <a:lstStyle>
            <a:lvl1pPr>
              <a:defRPr sz="1200" i="0"/>
            </a:lvl1pPr>
          </a:lstStyle>
          <a:p>
            <a:pPr lvl="0"/>
            <a:r>
              <a:rPr lang="en-US"/>
              <a:t>Click to edit Master text styles</a:t>
            </a:r>
          </a:p>
        </p:txBody>
      </p:sp>
      <p:sp>
        <p:nvSpPr>
          <p:cNvPr id="17" name="Text Placeholder 8">
            <a:extLst>
              <a:ext uri="{FF2B5EF4-FFF2-40B4-BE49-F238E27FC236}">
                <a16:creationId xmlns:a16="http://schemas.microsoft.com/office/drawing/2014/main" id="{47A0E548-617F-47E0-8B2C-FBEFD0583294}"/>
              </a:ext>
            </a:extLst>
          </p:cNvPr>
          <p:cNvSpPr>
            <a:spLocks noGrp="1"/>
          </p:cNvSpPr>
          <p:nvPr>
            <p:ph type="body" sz="quarter" idx="20" hasCustomPrompt="1"/>
          </p:nvPr>
        </p:nvSpPr>
        <p:spPr>
          <a:xfrm>
            <a:off x="9349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8" name="Text Placeholder 5">
            <a:extLst>
              <a:ext uri="{FF2B5EF4-FFF2-40B4-BE49-F238E27FC236}">
                <a16:creationId xmlns:a16="http://schemas.microsoft.com/office/drawing/2014/main" id="{3BC6D36F-0BA1-4419-9773-C50E419732B6}"/>
              </a:ext>
            </a:extLst>
          </p:cNvPr>
          <p:cNvSpPr>
            <a:spLocks noGrp="1"/>
          </p:cNvSpPr>
          <p:nvPr>
            <p:ph type="body" sz="quarter" idx="21"/>
          </p:nvPr>
        </p:nvSpPr>
        <p:spPr>
          <a:xfrm>
            <a:off x="9349800" y="5530850"/>
            <a:ext cx="1905000" cy="1174750"/>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2192896-65D0-40C9-9564-2D2D6D3E76B9}"/>
              </a:ext>
            </a:extLst>
          </p:cNvPr>
          <p:cNvSpPr>
            <a:spLocks noGrp="1"/>
          </p:cNvSpPr>
          <p:nvPr>
            <p:ph type="sldNum" sz="quarter" idx="2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368486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t A Glance - 2">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3034724" y="1587408"/>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3034724" y="2384333"/>
            <a:ext cx="2581276" cy="1422418"/>
          </a:xfrm>
        </p:spPr>
        <p:txBody>
          <a:bodyPr lIns="0" tIns="0" rIns="0" bIns="0"/>
          <a:lstStyle>
            <a:lvl1pPr>
              <a:defRPr sz="1200" i="0"/>
            </a:lvl1pPr>
          </a:lstStyle>
          <a:p>
            <a:pPr lvl="0"/>
            <a:r>
              <a:rPr lang="en-US"/>
              <a:t>Click to edit Master text styles</a:t>
            </a:r>
          </a:p>
        </p:txBody>
      </p:sp>
      <p:sp>
        <p:nvSpPr>
          <p:cNvPr id="5" name="Picture Placeholder 4">
            <a:extLst>
              <a:ext uri="{FF2B5EF4-FFF2-40B4-BE49-F238E27FC236}">
                <a16:creationId xmlns:a16="http://schemas.microsoft.com/office/drawing/2014/main" id="{89BF1FE0-3368-4FAF-8B24-24FFA1246886}"/>
              </a:ext>
            </a:extLst>
          </p:cNvPr>
          <p:cNvSpPr>
            <a:spLocks noGrp="1"/>
          </p:cNvSpPr>
          <p:nvPr>
            <p:ph type="pic" sz="quarter" idx="22"/>
          </p:nvPr>
        </p:nvSpPr>
        <p:spPr>
          <a:xfrm>
            <a:off x="586800" y="1596954"/>
            <a:ext cx="2209797" cy="2209797"/>
          </a:xfrm>
        </p:spPr>
        <p:txBody>
          <a:bodyPr/>
          <a:lstStyle/>
          <a:p>
            <a:endParaRPr lang="en-US"/>
          </a:p>
        </p:txBody>
      </p:sp>
      <p:sp>
        <p:nvSpPr>
          <p:cNvPr id="20" name="Text Placeholder 8">
            <a:extLst>
              <a:ext uri="{FF2B5EF4-FFF2-40B4-BE49-F238E27FC236}">
                <a16:creationId xmlns:a16="http://schemas.microsoft.com/office/drawing/2014/main" id="{AEB8279A-3DF8-4A7C-8D69-A02C906A474D}"/>
              </a:ext>
            </a:extLst>
          </p:cNvPr>
          <p:cNvSpPr>
            <a:spLocks noGrp="1"/>
          </p:cNvSpPr>
          <p:nvPr>
            <p:ph type="body" sz="quarter" idx="23" hasCustomPrompt="1"/>
          </p:nvPr>
        </p:nvSpPr>
        <p:spPr>
          <a:xfrm>
            <a:off x="3034724" y="4181457"/>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1" name="Text Placeholder 5">
            <a:extLst>
              <a:ext uri="{FF2B5EF4-FFF2-40B4-BE49-F238E27FC236}">
                <a16:creationId xmlns:a16="http://schemas.microsoft.com/office/drawing/2014/main" id="{E1B394B2-159A-461A-8D78-214CC9D97EEC}"/>
              </a:ext>
            </a:extLst>
          </p:cNvPr>
          <p:cNvSpPr>
            <a:spLocks noGrp="1"/>
          </p:cNvSpPr>
          <p:nvPr>
            <p:ph type="body" sz="quarter" idx="24"/>
          </p:nvPr>
        </p:nvSpPr>
        <p:spPr>
          <a:xfrm>
            <a:off x="3034724" y="4978382"/>
            <a:ext cx="2581276" cy="1422418"/>
          </a:xfrm>
        </p:spPr>
        <p:txBody>
          <a:bodyPr lIns="0" tIns="0" rIns="0" bIns="0"/>
          <a:lstStyle>
            <a:lvl1pPr>
              <a:defRPr sz="1200" i="0"/>
            </a:lvl1pPr>
          </a:lstStyle>
          <a:p>
            <a:pPr lvl="0"/>
            <a:r>
              <a:rPr lang="en-US"/>
              <a:t>Click to edit Master text styles</a:t>
            </a:r>
          </a:p>
        </p:txBody>
      </p:sp>
      <p:sp>
        <p:nvSpPr>
          <p:cNvPr id="22" name="Picture Placeholder 4">
            <a:extLst>
              <a:ext uri="{FF2B5EF4-FFF2-40B4-BE49-F238E27FC236}">
                <a16:creationId xmlns:a16="http://schemas.microsoft.com/office/drawing/2014/main" id="{9A9C0B5B-6AB8-4937-996E-0C7F4588904D}"/>
              </a:ext>
            </a:extLst>
          </p:cNvPr>
          <p:cNvSpPr>
            <a:spLocks noGrp="1"/>
          </p:cNvSpPr>
          <p:nvPr>
            <p:ph type="pic" sz="quarter" idx="25"/>
          </p:nvPr>
        </p:nvSpPr>
        <p:spPr>
          <a:xfrm>
            <a:off x="586800" y="4191003"/>
            <a:ext cx="2209797" cy="2209797"/>
          </a:xfrm>
        </p:spPr>
        <p:txBody>
          <a:bodyPr/>
          <a:lstStyle/>
          <a:p>
            <a:endParaRPr lang="en-US"/>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8673525" y="1587408"/>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8673525" y="2384333"/>
            <a:ext cx="2581275" cy="1422418"/>
          </a:xfrm>
        </p:spPr>
        <p:txBody>
          <a:bodyPr lIns="0" tIns="0" rIns="0" bIns="0"/>
          <a:lstStyle>
            <a:lvl1pPr>
              <a:defRPr sz="1200" i="0"/>
            </a:lvl1pPr>
          </a:lstStyle>
          <a:p>
            <a:pPr lvl="0"/>
            <a:r>
              <a:rPr lang="en-US"/>
              <a:t>Click to edit Master text styles</a:t>
            </a:r>
          </a:p>
        </p:txBody>
      </p:sp>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225601" y="1596954"/>
            <a:ext cx="2209797" cy="2209797"/>
          </a:xfrm>
        </p:spPr>
        <p:txBody>
          <a:bodyPr/>
          <a:lstStyle/>
          <a:p>
            <a:endParaRPr lang="en-US"/>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8673525" y="4181457"/>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8673525" y="4978382"/>
            <a:ext cx="2581275" cy="1422418"/>
          </a:xfrm>
        </p:spPr>
        <p:txBody>
          <a:bodyPr lIns="0" tIns="0" rIns="0" bIns="0"/>
          <a:lstStyle>
            <a:lvl1pPr>
              <a:defRPr sz="1200" i="0"/>
            </a:lvl1pPr>
          </a:lstStyle>
          <a:p>
            <a:pPr lvl="0"/>
            <a:r>
              <a:rPr lang="en-US"/>
              <a:t>Click to edit Master text styles</a:t>
            </a:r>
          </a:p>
        </p:txBody>
      </p:sp>
      <p:sp>
        <p:nvSpPr>
          <p:cNvPr id="28" name="Picture Placeholder 4">
            <a:extLst>
              <a:ext uri="{FF2B5EF4-FFF2-40B4-BE49-F238E27FC236}">
                <a16:creationId xmlns:a16="http://schemas.microsoft.com/office/drawing/2014/main" id="{5A755C51-FFE2-4C8E-80B4-43AD6AD27F76}"/>
              </a:ext>
            </a:extLst>
          </p:cNvPr>
          <p:cNvSpPr>
            <a:spLocks noGrp="1"/>
          </p:cNvSpPr>
          <p:nvPr>
            <p:ph type="pic" sz="quarter" idx="31"/>
          </p:nvPr>
        </p:nvSpPr>
        <p:spPr>
          <a:xfrm>
            <a:off x="6225601" y="4191003"/>
            <a:ext cx="2209797" cy="2209797"/>
          </a:xfrm>
        </p:spPr>
        <p:txBody>
          <a:bodyPr/>
          <a:lstStyle/>
          <a:p>
            <a:endParaRPr lang="en-US"/>
          </a:p>
        </p:txBody>
      </p:sp>
      <p:sp>
        <p:nvSpPr>
          <p:cNvPr id="29" name="Text Placeholder 8">
            <a:extLst>
              <a:ext uri="{FF2B5EF4-FFF2-40B4-BE49-F238E27FC236}">
                <a16:creationId xmlns:a16="http://schemas.microsoft.com/office/drawing/2014/main" id="{F9BED114-D654-41EA-9F9D-8F2D466D08B5}"/>
              </a:ext>
            </a:extLst>
          </p:cNvPr>
          <p:cNvSpPr>
            <a:spLocks noGrp="1"/>
          </p:cNvSpPr>
          <p:nvPr>
            <p:ph type="body" sz="quarter" idx="32"/>
          </p:nvPr>
        </p:nvSpPr>
        <p:spPr>
          <a:xfrm>
            <a:off x="586800" y="7620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178A0736-A6B5-42D0-8D65-C1BB31FF2553}"/>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971181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At A Glance - 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609601" y="0"/>
            <a:ext cx="11582399" cy="6858000"/>
          </a:xfrm>
        </p:spPr>
        <p:txBody>
          <a:bodyPr/>
          <a:lstStyle/>
          <a:p>
            <a:endParaRPr lang="en-US"/>
          </a:p>
        </p:txBody>
      </p:sp>
      <p:sp>
        <p:nvSpPr>
          <p:cNvPr id="19" name="Text Placeholder 8">
            <a:extLst>
              <a:ext uri="{FF2B5EF4-FFF2-40B4-BE49-F238E27FC236}">
                <a16:creationId xmlns:a16="http://schemas.microsoft.com/office/drawing/2014/main" id="{0DD7165C-64AE-49F1-BBB7-91279DC8F669}"/>
              </a:ext>
            </a:extLst>
          </p:cNvPr>
          <p:cNvSpPr>
            <a:spLocks noGrp="1"/>
          </p:cNvSpPr>
          <p:nvPr>
            <p:ph type="body" sz="quarter" idx="26" hasCustomPrompt="1"/>
          </p:nvPr>
        </p:nvSpPr>
        <p:spPr>
          <a:xfrm>
            <a:off x="8848725" y="0"/>
            <a:ext cx="2581275" cy="6858000"/>
          </a:xfrm>
          <a:solidFill>
            <a:srgbClr val="222222"/>
          </a:solidFill>
        </p:spPr>
        <p:txBody>
          <a:bodyPr lIns="182880" tIns="91440" rIns="91440" bIns="91440" anchor="ctr"/>
          <a:lstStyle>
            <a:lvl1pPr>
              <a:lnSpc>
                <a:spcPct val="150000"/>
              </a:lnSpc>
              <a:spcBef>
                <a:spcPts val="0"/>
              </a:spcBef>
              <a:defRPr sz="3200" b="0">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a:p>
            <a:pPr lvl="0"/>
            <a:r>
              <a:rPr lang="en-US"/>
              <a:t>02</a:t>
            </a:r>
          </a:p>
          <a:p>
            <a:pPr lvl="0"/>
            <a:r>
              <a:rPr lang="en-US"/>
              <a:t>03</a:t>
            </a:r>
          </a:p>
          <a:p>
            <a:pPr lvl="0"/>
            <a:r>
              <a:rPr lang="en-US"/>
              <a:t>04</a:t>
            </a:r>
          </a:p>
        </p:txBody>
      </p:sp>
      <p:sp>
        <p:nvSpPr>
          <p:cNvPr id="5" name="Slide Number Placeholder 4">
            <a:extLst>
              <a:ext uri="{FF2B5EF4-FFF2-40B4-BE49-F238E27FC236}">
                <a16:creationId xmlns:a16="http://schemas.microsoft.com/office/drawing/2014/main" id="{6C2B1008-F862-49B2-A023-0624330D7720}"/>
              </a:ext>
            </a:extLst>
          </p:cNvPr>
          <p:cNvSpPr>
            <a:spLocks noGrp="1"/>
          </p:cNvSpPr>
          <p:nvPr>
            <p:ph type="sldNum" sz="quarter" idx="28"/>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606946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At A Glance - 4">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09600" y="0"/>
            <a:ext cx="8086725" cy="6858000"/>
          </a:xfrm>
        </p:spPr>
        <p:txBody>
          <a:bodyPr/>
          <a:lstStyle/>
          <a:p>
            <a:endParaRPr lang="en-US"/>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2819391"/>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02</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3616316"/>
            <a:ext cx="2581275" cy="1031893"/>
          </a:xfrm>
        </p:spPr>
        <p:txBody>
          <a:bodyPr lIns="0" tIns="0" rIns="0" bIns="0"/>
          <a:lstStyle>
            <a:lvl1pPr>
              <a:defRPr sz="1200" i="0"/>
            </a:lvl1pPr>
          </a:lstStyle>
          <a:p>
            <a:pPr lvl="0"/>
            <a:r>
              <a:rPr lang="en-US"/>
              <a:t>Click to edit Master text styles</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876782"/>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03</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5673707"/>
            <a:ext cx="2581275" cy="1031893"/>
          </a:xfrm>
        </p:spPr>
        <p:txBody>
          <a:bodyPr lIns="0" tIns="0" rIns="0" bIns="0"/>
          <a:lstStyle>
            <a:lvl1pPr>
              <a:defRPr sz="1200" i="0"/>
            </a:lvl1pPr>
          </a:lstStyle>
          <a:p>
            <a:pPr lvl="0"/>
            <a:r>
              <a:rPr lang="en-US"/>
              <a:t>Click to edit Master text styles</a:t>
            </a:r>
          </a:p>
        </p:txBody>
      </p:sp>
      <p:sp>
        <p:nvSpPr>
          <p:cNvPr id="30" name="Text Placeholder 8">
            <a:extLst>
              <a:ext uri="{FF2B5EF4-FFF2-40B4-BE49-F238E27FC236}">
                <a16:creationId xmlns:a16="http://schemas.microsoft.com/office/drawing/2014/main" id="{A1E03138-F0A8-47AD-AA18-923636430F48}"/>
              </a:ext>
            </a:extLst>
          </p:cNvPr>
          <p:cNvSpPr>
            <a:spLocks noGrp="1"/>
          </p:cNvSpPr>
          <p:nvPr>
            <p:ph type="body" sz="quarter" idx="31" hasCustomPrompt="1"/>
          </p:nvPr>
        </p:nvSpPr>
        <p:spPr>
          <a:xfrm>
            <a:off x="9153525" y="762000"/>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31" name="Text Placeholder 5">
            <a:extLst>
              <a:ext uri="{FF2B5EF4-FFF2-40B4-BE49-F238E27FC236}">
                <a16:creationId xmlns:a16="http://schemas.microsoft.com/office/drawing/2014/main" id="{343E449B-D6ED-49BF-BAED-E6DF822E20D0}"/>
              </a:ext>
            </a:extLst>
          </p:cNvPr>
          <p:cNvSpPr>
            <a:spLocks noGrp="1"/>
          </p:cNvSpPr>
          <p:nvPr>
            <p:ph type="body" sz="quarter" idx="32"/>
          </p:nvPr>
        </p:nvSpPr>
        <p:spPr>
          <a:xfrm>
            <a:off x="9153525" y="1558925"/>
            <a:ext cx="2581275" cy="1031893"/>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05E4355-00E3-4D69-A536-99214F1D5919}"/>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8843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586800" y="583200"/>
            <a:ext cx="10668000" cy="609600"/>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7" name="Slide Number Placeholder 6">
            <a:extLst>
              <a:ext uri="{FF2B5EF4-FFF2-40B4-BE49-F238E27FC236}">
                <a16:creationId xmlns:a16="http://schemas.microsoft.com/office/drawing/2014/main" id="{4C7235FD-5740-4698-A973-15FFE71BF51C}"/>
              </a:ext>
            </a:extLst>
          </p:cNvPr>
          <p:cNvSpPr>
            <a:spLocks noGrp="1"/>
          </p:cNvSpPr>
          <p:nvPr>
            <p:ph type="sldNum" sz="quarter" idx="14"/>
          </p:nvPr>
        </p:nvSpPr>
        <p:spPr/>
        <p:txBody>
          <a:bodyPr/>
          <a:lstStyle/>
          <a:p>
            <a:fld id="{DD01415F-5F32-4771-AE74-55868ADB41CE}" type="slidenum">
              <a:rPr lang="en-US" smtClean="0"/>
              <a:pPr/>
              <a:t>‹#›</a:t>
            </a:fld>
            <a:endParaRPr lang="en-US"/>
          </a:p>
        </p:txBody>
      </p:sp>
      <p:sp>
        <p:nvSpPr>
          <p:cNvPr id="3" name="Text Placeholder 11">
            <a:extLst>
              <a:ext uri="{FF2B5EF4-FFF2-40B4-BE49-F238E27FC236}">
                <a16:creationId xmlns:a16="http://schemas.microsoft.com/office/drawing/2014/main" id="{E345B95A-464A-75BB-230B-56016F0B3017}"/>
              </a:ext>
            </a:extLst>
          </p:cNvPr>
          <p:cNvSpPr>
            <a:spLocks noGrp="1"/>
          </p:cNvSpPr>
          <p:nvPr>
            <p:ph type="body" sz="quarter" idx="13"/>
          </p:nvPr>
        </p:nvSpPr>
        <p:spPr>
          <a:xfrm>
            <a:off x="586800" y="1644650"/>
            <a:ext cx="10668000" cy="4356099"/>
          </a:xfrm>
        </p:spPr>
        <p:txBody>
          <a:bodyPr lIns="0" tIns="0" rIns="0" bIns="0"/>
          <a:lstStyle>
            <a:lvl1pPr marL="342900" indent="-342900">
              <a:buFont typeface="Arial" panose="020B0604020202020204" pitchFamily="34" charset="0"/>
              <a:buChar char="•"/>
              <a:defRPr sz="2000"/>
            </a:lvl1pPr>
          </a:lstStyle>
          <a:p>
            <a:pPr lvl="0"/>
            <a:r>
              <a:rPr lang="en-US"/>
              <a:t>Click to edit Master text styles</a:t>
            </a:r>
          </a:p>
        </p:txBody>
      </p:sp>
    </p:spTree>
    <p:extLst>
      <p:ext uri="{BB962C8B-B14F-4D97-AF65-F5344CB8AC3E}">
        <p14:creationId xmlns:p14="http://schemas.microsoft.com/office/powerpoint/2010/main" val="39542631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ext - 1">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586800" y="1699200"/>
            <a:ext cx="10668000" cy="4314825"/>
          </a:xfrm>
        </p:spPr>
        <p:txBody>
          <a:bodyPr lIns="0" tIns="0" rIns="0" bIns="0" numCol="2"/>
          <a:lstStyle>
            <a:lvl1pPr marL="285750" indent="-285750">
              <a:buFont typeface="Arial" panose="020B0604020202020204" pitchFamily="34" charset="0"/>
              <a:buChar cha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7D269DE3-885B-4988-A4AE-0810047E6D2B}"/>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043785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286625" y="0"/>
            <a:ext cx="4905375" cy="6858000"/>
          </a:xfrm>
        </p:spPr>
        <p:txBody>
          <a:bodyPr/>
          <a:lstStyle/>
          <a:p>
            <a:endParaRPr lang="en-US"/>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957046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3" y="1066799"/>
            <a:ext cx="4876797" cy="1114425"/>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6248403"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609600" y="0"/>
            <a:ext cx="4905375" cy="6858000"/>
          </a:xfrm>
        </p:spPr>
        <p:txBody>
          <a:bodyPr/>
          <a:lstStyle/>
          <a:p>
            <a:endParaRPr lang="en-US"/>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580599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ext - 3">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457221"/>
            <a:ext cx="10668000" cy="5943579"/>
          </a:xfrm>
        </p:spPr>
        <p:txBody>
          <a:bodyPr lIns="0" tIns="0" rIns="0" bIns="0" anchor="ctr"/>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5" name="Slide Number Placeholder 4">
            <a:extLst>
              <a:ext uri="{FF2B5EF4-FFF2-40B4-BE49-F238E27FC236}">
                <a16:creationId xmlns:a16="http://schemas.microsoft.com/office/drawing/2014/main" id="{B8A187BA-575A-42C6-9A3E-12CDFAD5D6AF}"/>
              </a:ext>
            </a:extLst>
          </p:cNvPr>
          <p:cNvSpPr>
            <a:spLocks noGrp="1"/>
          </p:cNvSpPr>
          <p:nvPr>
            <p:ph type="sldNum" sz="quarter" idx="1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27184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Map - 1">
    <p:bg>
      <p:bgPr>
        <a:solidFill>
          <a:srgbClr val="40404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p:nvPr>
        </p:nvSpPr>
        <p:spPr>
          <a:xfrm>
            <a:off x="586800" y="1066799"/>
            <a:ext cx="2400298" cy="1114425"/>
          </a:xfrm>
        </p:spPr>
        <p:txBody>
          <a:bodyPr lIns="0" tIns="0" rIns="0" bIns="0"/>
          <a:lstStyle>
            <a:lvl1pPr>
              <a:spcBef>
                <a:spcPts val="0"/>
              </a:spcBef>
              <a:defRPr sz="30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6800" y="2390775"/>
            <a:ext cx="2400298" cy="4010025"/>
          </a:xfrm>
        </p:spPr>
        <p:txBody>
          <a:bodyPr lIns="0" tIns="0" rIns="0" bIns="0" numCol="1"/>
          <a:lstStyle>
            <a:lvl1pPr marL="0" indent="0">
              <a:buFont typeface="Arial" panose="020B0604020202020204" pitchFamily="34" charset="0"/>
              <a:buNone/>
              <a:defRPr>
                <a:solidFill>
                  <a:schemeClr val="bg1"/>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E980B2C8-1DCF-4CA3-A54A-45AF444A7B27}"/>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343224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Org Chart -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12E4F1-40FA-46C4-8CF8-E3993AE589D5}"/>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2931983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hart - 1">
    <p:bg>
      <p:bgPr>
        <a:solidFill>
          <a:srgbClr val="404040"/>
        </a:solidFill>
        <a:effectLst/>
      </p:bgPr>
    </p:bg>
    <p:spTree>
      <p:nvGrpSpPr>
        <p:cNvPr id="1" name=""/>
        <p:cNvGrpSpPr/>
        <p:nvPr/>
      </p:nvGrpSpPr>
      <p:grpSpPr>
        <a:xfrm>
          <a:off x="0" y="0"/>
          <a:ext cx="0" cy="0"/>
          <a:chOff x="0" y="0"/>
          <a:chExt cx="0" cy="0"/>
        </a:xfrm>
      </p:grpSpPr>
      <p:sp>
        <p:nvSpPr>
          <p:cNvPr id="39" name="Text Placeholder 8">
            <a:extLst>
              <a:ext uri="{FF2B5EF4-FFF2-40B4-BE49-F238E27FC236}">
                <a16:creationId xmlns:a16="http://schemas.microsoft.com/office/drawing/2014/main" id="{94954C96-CD26-45E1-AB51-FA362BC4E72A}"/>
              </a:ext>
            </a:extLst>
          </p:cNvPr>
          <p:cNvSpPr>
            <a:spLocks noGrp="1"/>
          </p:cNvSpPr>
          <p:nvPr>
            <p:ph type="body" sz="quarter" idx="11"/>
          </p:nvPr>
        </p:nvSpPr>
        <p:spPr>
          <a:xfrm>
            <a:off x="1066800" y="1066800"/>
            <a:ext cx="10668000" cy="609600"/>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a:p>
        </p:txBody>
      </p:sp>
      <p:sp>
        <p:nvSpPr>
          <p:cNvPr id="5" name="Chart Placeholder 4">
            <a:extLst>
              <a:ext uri="{FF2B5EF4-FFF2-40B4-BE49-F238E27FC236}">
                <a16:creationId xmlns:a16="http://schemas.microsoft.com/office/drawing/2014/main" id="{A93DC6EC-5433-428C-90B8-DCD481920761}"/>
              </a:ext>
            </a:extLst>
          </p:cNvPr>
          <p:cNvSpPr>
            <a:spLocks noGrp="1"/>
          </p:cNvSpPr>
          <p:nvPr>
            <p:ph type="chart" sz="quarter" idx="14"/>
          </p:nvPr>
        </p:nvSpPr>
        <p:spPr>
          <a:xfrm>
            <a:off x="1066800" y="1914525"/>
            <a:ext cx="10668000" cy="4486275"/>
          </a:xfrm>
        </p:spPr>
        <p:txBody>
          <a:bodyPr lIns="0" tIns="0" rIns="0" bIns="0"/>
          <a:lstStyle>
            <a:lvl1pPr>
              <a:defRPr sz="10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740A450B-3008-4885-AE29-9B6CFD44781F}"/>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400570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Schedule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586800" y="1066799"/>
            <a:ext cx="3476621" cy="1114425"/>
          </a:xfrm>
        </p:spPr>
        <p:txBody>
          <a:bodyPr lIns="0" tIns="0" rIns="0" bIns="0"/>
          <a:lstStyle>
            <a:lvl1pPr>
              <a:spcBef>
                <a:spcPts val="0"/>
              </a:spcBef>
              <a:defRPr sz="30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Schedule</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6800" y="2390775"/>
            <a:ext cx="3476621" cy="4010025"/>
          </a:xfrm>
        </p:spPr>
        <p:txBody>
          <a:bodyPr lIns="0" tIns="0" rIns="0" bIns="0" numCol="1"/>
          <a:lstStyle>
            <a:lvl1pPr marL="0" indent="0">
              <a:buFont typeface="Arial" panose="020B0604020202020204" pitchFamily="34" charset="0"/>
              <a:buNone/>
              <a:defRPr>
                <a:solidFill>
                  <a:schemeClr val="bg1"/>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E9882203-55C3-463F-8DDB-4AF4C6668DD9}"/>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7705498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chedule - 2">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5" name="Slide Number Placeholder 4">
            <a:extLst>
              <a:ext uri="{FF2B5EF4-FFF2-40B4-BE49-F238E27FC236}">
                <a16:creationId xmlns:a16="http://schemas.microsoft.com/office/drawing/2014/main" id="{0192DBF7-A746-4B96-846B-DEB58020049C}"/>
              </a:ext>
            </a:extLst>
          </p:cNvPr>
          <p:cNvSpPr>
            <a:spLocks noGrp="1"/>
          </p:cNvSpPr>
          <p:nvPr>
            <p:ph type="sldNum" sz="quarter" idx="13"/>
          </p:nvPr>
        </p:nvSpPr>
        <p:spPr/>
        <p:txBody>
          <a:bodyPr/>
          <a:lstStyle/>
          <a:p>
            <a:fld id="{DD01415F-5F32-4771-AE74-55868ADB41CE}" type="slidenum">
              <a:rPr lang="en-US" smtClean="0"/>
              <a:pPr/>
              <a:t>‹#›</a:t>
            </a:fld>
            <a:endParaRPr lang="en-US"/>
          </a:p>
        </p:txBody>
      </p:sp>
      <p:sp>
        <p:nvSpPr>
          <p:cNvPr id="6" name="Title 5">
            <a:extLst>
              <a:ext uri="{FF2B5EF4-FFF2-40B4-BE49-F238E27FC236}">
                <a16:creationId xmlns:a16="http://schemas.microsoft.com/office/drawing/2014/main" id="{95BB9557-7C4A-4C81-A950-E387D089F04F}"/>
              </a:ext>
            </a:extLst>
          </p:cNvPr>
          <p:cNvSpPr>
            <a:spLocks noGrp="1"/>
          </p:cNvSpPr>
          <p:nvPr>
            <p:ph type="title" hasCustomPrompt="1"/>
          </p:nvPr>
        </p:nvSpPr>
        <p:spPr/>
        <p:txBody>
          <a:bodyPr/>
          <a:lstStyle>
            <a:lvl1pPr>
              <a:defRPr/>
            </a:lvl1pPr>
          </a:lstStyle>
          <a:p>
            <a:r>
              <a:rPr lang="en-US"/>
              <a:t>Schedule</a:t>
            </a:r>
          </a:p>
        </p:txBody>
      </p:sp>
    </p:spTree>
    <p:extLst>
      <p:ext uri="{BB962C8B-B14F-4D97-AF65-F5344CB8AC3E}">
        <p14:creationId xmlns:p14="http://schemas.microsoft.com/office/powerpoint/2010/main" val="639178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hoto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B019D7B-3971-4656-811A-FF9CC56988EE}"/>
              </a:ext>
            </a:extLst>
          </p:cNvPr>
          <p:cNvSpPr>
            <a:spLocks noGrp="1"/>
          </p:cNvSpPr>
          <p:nvPr>
            <p:ph type="pic" sz="quarter" idx="10"/>
          </p:nvPr>
        </p:nvSpPr>
        <p:spPr>
          <a:xfrm>
            <a:off x="609600" y="0"/>
            <a:ext cx="11582400" cy="6858000"/>
          </a:xfrm>
          <a:solidFill>
            <a:srgbClr val="222222">
              <a:alpha val="35000"/>
            </a:srgbClr>
          </a:solidFill>
        </p:spPr>
        <p:txBody>
          <a:bodyPr/>
          <a:lstStyle/>
          <a:p>
            <a:endParaRPr lang="en-US"/>
          </a:p>
        </p:txBody>
      </p:sp>
      <p:sp>
        <p:nvSpPr>
          <p:cNvPr id="3" name="Slide Number Placeholder 2">
            <a:extLst>
              <a:ext uri="{FF2B5EF4-FFF2-40B4-BE49-F238E27FC236}">
                <a16:creationId xmlns:a16="http://schemas.microsoft.com/office/drawing/2014/main" id="{8ACC0CC8-190B-42B9-8C91-C739CB8C4CD6}"/>
              </a:ext>
            </a:extLst>
          </p:cNvPr>
          <p:cNvSpPr>
            <a:spLocks noGrp="1"/>
          </p:cNvSpPr>
          <p:nvPr>
            <p:ph type="sldNum" sz="quarter" idx="12"/>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55170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1" y="0"/>
            <a:ext cx="5334000"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6248400" y="1066801"/>
            <a:ext cx="5486399" cy="112395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2552701"/>
            <a:ext cx="5486400" cy="3848100"/>
          </a:xfrm>
        </p:spPr>
        <p:txBody>
          <a:bodyPr lIns="0" tIns="0" rIns="0" bIns="0"/>
          <a:lstStyle>
            <a:lvl1pPr marL="0" indent="0">
              <a:buFont typeface="Arial" panose="020B0604020202020204" pitchFamily="34" charset="0"/>
              <a:buNone/>
              <a:defRPr sz="2000"/>
            </a:lvl1pPr>
          </a:lstStyle>
          <a:p>
            <a:pPr lvl="0"/>
            <a:r>
              <a:rPr lang="en-US"/>
              <a:t>Click to edit Master text styles</a:t>
            </a:r>
          </a:p>
        </p:txBody>
      </p:sp>
      <p:sp>
        <p:nvSpPr>
          <p:cNvPr id="5" name="Slide Number Placeholder 4">
            <a:extLst>
              <a:ext uri="{FF2B5EF4-FFF2-40B4-BE49-F238E27FC236}">
                <a16:creationId xmlns:a16="http://schemas.microsoft.com/office/drawing/2014/main" id="{51200B8B-DBC8-40B3-9014-4AA628726D2B}"/>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9326568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6" name="Slide Number Placeholder 5">
            <a:extLst>
              <a:ext uri="{FF2B5EF4-FFF2-40B4-BE49-F238E27FC236}">
                <a16:creationId xmlns:a16="http://schemas.microsoft.com/office/drawing/2014/main" id="{66B00352-836A-4D07-8EAC-EC98137D28A4}"/>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662875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1"/>
            <a:ext cx="11582400" cy="41529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08751" y="4244975"/>
            <a:ext cx="1127844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9FD89A1D-CE28-4061-8F9C-97943D1C425B}"/>
              </a:ext>
            </a:extLst>
          </p:cNvPr>
          <p:cNvSpPr>
            <a:spLocks noGrp="1"/>
          </p:cNvSpPr>
          <p:nvPr>
            <p:ph type="body" sz="quarter" idx="12"/>
          </p:nvPr>
        </p:nvSpPr>
        <p:spPr>
          <a:xfrm>
            <a:off x="608751" y="5721350"/>
            <a:ext cx="11278449" cy="190500"/>
          </a:xfrm>
        </p:spPr>
        <p:txBody>
          <a:bodyPr lIns="0" tIns="0" rIns="0" bIns="0"/>
          <a:lstStyle>
            <a:lvl1pPr>
              <a:defRPr sz="1400" i="0"/>
            </a:lvl1pPr>
          </a:lstStyle>
          <a:p>
            <a:pPr lvl="0"/>
            <a:r>
              <a:rPr lang="en-US"/>
              <a:t>Click to edit Master text styles</a:t>
            </a:r>
          </a:p>
        </p:txBody>
      </p:sp>
      <p:sp>
        <p:nvSpPr>
          <p:cNvPr id="8" name="Slide Number Placeholder 7">
            <a:extLst>
              <a:ext uri="{FF2B5EF4-FFF2-40B4-BE49-F238E27FC236}">
                <a16:creationId xmlns:a16="http://schemas.microsoft.com/office/drawing/2014/main" id="{FA42F083-DAFC-45B5-B5F3-A99367970BAD}"/>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989504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5334001"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248400" y="1066800"/>
            <a:ext cx="548639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Text Placeholder 5">
            <a:extLst>
              <a:ext uri="{FF2B5EF4-FFF2-40B4-BE49-F238E27FC236}">
                <a16:creationId xmlns:a16="http://schemas.microsoft.com/office/drawing/2014/main" id="{14E83CFE-261B-4EDB-9DD3-BB8CF5F731DD}"/>
              </a:ext>
            </a:extLst>
          </p:cNvPr>
          <p:cNvSpPr>
            <a:spLocks noGrp="1"/>
          </p:cNvSpPr>
          <p:nvPr>
            <p:ph type="body" sz="quarter" idx="12"/>
          </p:nvPr>
        </p:nvSpPr>
        <p:spPr>
          <a:xfrm>
            <a:off x="6248400" y="6191250"/>
            <a:ext cx="5486400" cy="209550"/>
          </a:xfrm>
        </p:spPr>
        <p:txBody>
          <a:bodyPr lIns="0" tIns="0" rIns="0" bIns="0"/>
          <a:lstStyle>
            <a:lvl1pPr>
              <a:defRPr sz="1400" i="1"/>
            </a:lvl1pPr>
          </a:lstStyle>
          <a:p>
            <a:pPr lvl="0"/>
            <a:r>
              <a:rPr lang="en-US"/>
              <a:t>Click to edit Master text styles</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3429000"/>
            <a:ext cx="5486400" cy="2143125"/>
          </a:xfrm>
        </p:spPr>
        <p:txBody>
          <a:bodyPr lIns="0" tIns="0" rIns="0" bIns="0"/>
          <a:lstStyle>
            <a:lvl1pPr>
              <a:defRPr sz="1400"/>
            </a:lvl1pPr>
          </a:lstStyle>
          <a:p>
            <a:pPr lvl="0"/>
            <a:r>
              <a:rPr lang="en-US"/>
              <a:t>Click to edit Master text styles</a:t>
            </a:r>
          </a:p>
        </p:txBody>
      </p:sp>
      <p:sp>
        <p:nvSpPr>
          <p:cNvPr id="5" name="Slide Number Placeholder 4">
            <a:extLst>
              <a:ext uri="{FF2B5EF4-FFF2-40B4-BE49-F238E27FC236}">
                <a16:creationId xmlns:a16="http://schemas.microsoft.com/office/drawing/2014/main" id="{FDC2E92A-EF50-4522-A3DA-CED1E60D455D}"/>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139154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Agenda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586800" y="583200"/>
            <a:ext cx="10668000" cy="609600"/>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7" name="Slide Number Placeholder 6">
            <a:extLst>
              <a:ext uri="{FF2B5EF4-FFF2-40B4-BE49-F238E27FC236}">
                <a16:creationId xmlns:a16="http://schemas.microsoft.com/office/drawing/2014/main" id="{4C7235FD-5740-4698-A973-15FFE71BF51C}"/>
              </a:ext>
            </a:extLst>
          </p:cNvPr>
          <p:cNvSpPr>
            <a:spLocks noGrp="1"/>
          </p:cNvSpPr>
          <p:nvPr>
            <p:ph type="sldNum" sz="quarter" idx="14"/>
          </p:nvPr>
        </p:nvSpPr>
        <p:spPr/>
        <p:txBody>
          <a:bodyPr/>
          <a:lstStyle/>
          <a:p>
            <a:fld id="{DD01415F-5F32-4771-AE74-55868ADB41CE}" type="slidenum">
              <a:rPr lang="en-US" smtClean="0"/>
              <a:pPr/>
              <a:t>‹#›</a:t>
            </a:fld>
            <a:endParaRPr lang="en-US"/>
          </a:p>
        </p:txBody>
      </p:sp>
      <p:sp>
        <p:nvSpPr>
          <p:cNvPr id="3" name="Text Placeholder 11">
            <a:extLst>
              <a:ext uri="{FF2B5EF4-FFF2-40B4-BE49-F238E27FC236}">
                <a16:creationId xmlns:a16="http://schemas.microsoft.com/office/drawing/2014/main" id="{E345B95A-464A-75BB-230B-56016F0B3017}"/>
              </a:ext>
            </a:extLst>
          </p:cNvPr>
          <p:cNvSpPr>
            <a:spLocks noGrp="1"/>
          </p:cNvSpPr>
          <p:nvPr>
            <p:ph type="body" sz="quarter" idx="13"/>
          </p:nvPr>
        </p:nvSpPr>
        <p:spPr>
          <a:xfrm>
            <a:off x="586800" y="1644650"/>
            <a:ext cx="10668000" cy="4356099"/>
          </a:xfrm>
        </p:spPr>
        <p:txBody>
          <a:bodyPr lIns="0" tIns="0" rIns="0" bIns="0"/>
          <a:lstStyle>
            <a:lvl1pPr marL="342900" indent="-342900">
              <a:buFont typeface="Arial" panose="020B0604020202020204" pitchFamily="34" charset="0"/>
              <a:buChar char="•"/>
              <a:defRPr sz="2000"/>
            </a:lvl1pPr>
          </a:lstStyle>
          <a:p>
            <a:pPr lvl="0"/>
            <a:r>
              <a:rPr lang="en-US"/>
              <a:t>Click to edit Master text styles</a:t>
            </a:r>
          </a:p>
        </p:txBody>
      </p:sp>
    </p:spTree>
    <p:extLst>
      <p:ext uri="{BB962C8B-B14F-4D97-AF65-F5344CB8AC3E}">
        <p14:creationId xmlns:p14="http://schemas.microsoft.com/office/powerpoint/2010/main" val="14214764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genda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1" y="0"/>
            <a:ext cx="5334000"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6248400" y="1066801"/>
            <a:ext cx="5486399" cy="112395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2552701"/>
            <a:ext cx="5486400" cy="3848100"/>
          </a:xfrm>
        </p:spPr>
        <p:txBody>
          <a:bodyPr lIns="0" tIns="0" rIns="0" bIns="0"/>
          <a:lstStyle>
            <a:lvl1pPr marL="0" indent="0">
              <a:buFont typeface="Arial" panose="020B0604020202020204" pitchFamily="34" charset="0"/>
              <a:buNone/>
              <a:defRPr sz="2000"/>
            </a:lvl1pPr>
          </a:lstStyle>
          <a:p>
            <a:pPr lvl="0"/>
            <a:r>
              <a:rPr lang="en-US"/>
              <a:t>Click to edit Master text styles</a:t>
            </a:r>
          </a:p>
        </p:txBody>
      </p:sp>
      <p:sp>
        <p:nvSpPr>
          <p:cNvPr id="5" name="Slide Number Placeholder 4">
            <a:extLst>
              <a:ext uri="{FF2B5EF4-FFF2-40B4-BE49-F238E27FC236}">
                <a16:creationId xmlns:a16="http://schemas.microsoft.com/office/drawing/2014/main" id="{51200B8B-DBC8-40B3-9014-4AA628726D2B}"/>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7515847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586800" y="4733925"/>
            <a:ext cx="10668000" cy="1381125"/>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6210300"/>
            <a:ext cx="10668000" cy="190500"/>
          </a:xfrm>
        </p:spPr>
        <p:txBody>
          <a:bodyPr lIns="0" tIns="0" rIns="0" bIns="0"/>
          <a:lstStyle>
            <a:lvl1pPr>
              <a:defRPr sz="1400" i="1"/>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8522557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762000" y="152400"/>
            <a:ext cx="11277600" cy="6553200"/>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1762125"/>
            <a:ext cx="10668000" cy="1381125"/>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3238500"/>
            <a:ext cx="10668000" cy="190500"/>
          </a:xfrm>
        </p:spPr>
        <p:txBody>
          <a:bodyPr lIns="0" tIns="0" rIns="0" bIns="0"/>
          <a:lstStyle>
            <a:lvl1pPr>
              <a:defRPr sz="1400" i="1">
                <a:solidFill>
                  <a:schemeClr val="bg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57117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At A Glance -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586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5530850"/>
            <a:ext cx="1905000" cy="1174750"/>
          </a:xfrm>
        </p:spPr>
        <p:txBody>
          <a:bodyPr lIns="0" tIns="0" rIns="0" bIns="0"/>
          <a:lstStyle>
            <a:lvl1pPr>
              <a:defRPr sz="1200" i="0"/>
            </a:lvl1pPr>
          </a:lstStyle>
          <a:p>
            <a:pPr lvl="0"/>
            <a:r>
              <a:rPr lang="en-US"/>
              <a:t>Click to edit Master text styles</a:t>
            </a:r>
          </a:p>
        </p:txBody>
      </p:sp>
      <p:sp>
        <p:nvSpPr>
          <p:cNvPr id="9" name="Text Placeholder 8">
            <a:extLst>
              <a:ext uri="{FF2B5EF4-FFF2-40B4-BE49-F238E27FC236}">
                <a16:creationId xmlns:a16="http://schemas.microsoft.com/office/drawing/2014/main" id="{1921450D-7BE8-4C97-BC72-B5A44D7B6D37}"/>
              </a:ext>
            </a:extLst>
          </p:cNvPr>
          <p:cNvSpPr>
            <a:spLocks noGrp="1"/>
          </p:cNvSpPr>
          <p:nvPr>
            <p:ph type="body" sz="quarter" idx="14" hasCustomPrompt="1"/>
          </p:nvPr>
        </p:nvSpPr>
        <p:spPr>
          <a:xfrm>
            <a:off x="27775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1" name="Text Placeholder 5">
            <a:extLst>
              <a:ext uri="{FF2B5EF4-FFF2-40B4-BE49-F238E27FC236}">
                <a16:creationId xmlns:a16="http://schemas.microsoft.com/office/drawing/2014/main" id="{0C6BC6FA-ECFD-46BF-9338-A1A883DF095D}"/>
              </a:ext>
            </a:extLst>
          </p:cNvPr>
          <p:cNvSpPr>
            <a:spLocks noGrp="1"/>
          </p:cNvSpPr>
          <p:nvPr>
            <p:ph type="body" sz="quarter" idx="15"/>
          </p:nvPr>
        </p:nvSpPr>
        <p:spPr>
          <a:xfrm>
            <a:off x="2777550" y="5530850"/>
            <a:ext cx="1905000" cy="1174750"/>
          </a:xfrm>
        </p:spPr>
        <p:txBody>
          <a:bodyPr lIns="0" tIns="0" rIns="0" bIns="0"/>
          <a:lstStyle>
            <a:lvl1pPr>
              <a:defRPr sz="1200" i="0"/>
            </a:lvl1pPr>
          </a:lstStyle>
          <a:p>
            <a:pPr lvl="0"/>
            <a:r>
              <a:rPr lang="en-US"/>
              <a:t>Click to edit Master text styles</a:t>
            </a:r>
          </a:p>
        </p:txBody>
      </p:sp>
      <p:sp>
        <p:nvSpPr>
          <p:cNvPr id="13" name="Text Placeholder 8">
            <a:extLst>
              <a:ext uri="{FF2B5EF4-FFF2-40B4-BE49-F238E27FC236}">
                <a16:creationId xmlns:a16="http://schemas.microsoft.com/office/drawing/2014/main" id="{57AA8049-04C1-4A93-8501-ABA07D6070D9}"/>
              </a:ext>
            </a:extLst>
          </p:cNvPr>
          <p:cNvSpPr>
            <a:spLocks noGrp="1"/>
          </p:cNvSpPr>
          <p:nvPr>
            <p:ph type="body" sz="quarter" idx="16" hasCustomPrompt="1"/>
          </p:nvPr>
        </p:nvSpPr>
        <p:spPr>
          <a:xfrm>
            <a:off x="49683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4" name="Text Placeholder 5">
            <a:extLst>
              <a:ext uri="{FF2B5EF4-FFF2-40B4-BE49-F238E27FC236}">
                <a16:creationId xmlns:a16="http://schemas.microsoft.com/office/drawing/2014/main" id="{83BD83BD-A1D7-48DB-973C-32D8113AF298}"/>
              </a:ext>
            </a:extLst>
          </p:cNvPr>
          <p:cNvSpPr>
            <a:spLocks noGrp="1"/>
          </p:cNvSpPr>
          <p:nvPr>
            <p:ph type="body" sz="quarter" idx="17"/>
          </p:nvPr>
        </p:nvSpPr>
        <p:spPr>
          <a:xfrm>
            <a:off x="4968300" y="5530850"/>
            <a:ext cx="1905000" cy="1174750"/>
          </a:xfrm>
        </p:spPr>
        <p:txBody>
          <a:bodyPr lIns="0" tIns="0" rIns="0" bIns="0"/>
          <a:lstStyle>
            <a:lvl1pPr>
              <a:defRPr sz="1200" i="0"/>
            </a:lvl1pPr>
          </a:lstStyle>
          <a:p>
            <a:pPr lvl="0"/>
            <a:r>
              <a:rPr lang="en-US"/>
              <a:t>Click to edit Master text styles</a:t>
            </a:r>
          </a:p>
        </p:txBody>
      </p:sp>
      <p:sp>
        <p:nvSpPr>
          <p:cNvPr id="15" name="Text Placeholder 8">
            <a:extLst>
              <a:ext uri="{FF2B5EF4-FFF2-40B4-BE49-F238E27FC236}">
                <a16:creationId xmlns:a16="http://schemas.microsoft.com/office/drawing/2014/main" id="{EAFB6FCE-A5EA-4E5E-A26A-A36193103E6D}"/>
              </a:ext>
            </a:extLst>
          </p:cNvPr>
          <p:cNvSpPr>
            <a:spLocks noGrp="1"/>
          </p:cNvSpPr>
          <p:nvPr>
            <p:ph type="body" sz="quarter" idx="18" hasCustomPrompt="1"/>
          </p:nvPr>
        </p:nvSpPr>
        <p:spPr>
          <a:xfrm>
            <a:off x="71590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6" name="Text Placeholder 5">
            <a:extLst>
              <a:ext uri="{FF2B5EF4-FFF2-40B4-BE49-F238E27FC236}">
                <a16:creationId xmlns:a16="http://schemas.microsoft.com/office/drawing/2014/main" id="{14D71C6A-4879-4DED-86B5-2B3299A885FF}"/>
              </a:ext>
            </a:extLst>
          </p:cNvPr>
          <p:cNvSpPr>
            <a:spLocks noGrp="1"/>
          </p:cNvSpPr>
          <p:nvPr>
            <p:ph type="body" sz="quarter" idx="19"/>
          </p:nvPr>
        </p:nvSpPr>
        <p:spPr>
          <a:xfrm>
            <a:off x="7159050" y="5530850"/>
            <a:ext cx="1905000" cy="1174750"/>
          </a:xfrm>
        </p:spPr>
        <p:txBody>
          <a:bodyPr lIns="0" tIns="0" rIns="0" bIns="0"/>
          <a:lstStyle>
            <a:lvl1pPr>
              <a:defRPr sz="1200" i="0"/>
            </a:lvl1pPr>
          </a:lstStyle>
          <a:p>
            <a:pPr lvl="0"/>
            <a:r>
              <a:rPr lang="en-US"/>
              <a:t>Click to edit Master text styles</a:t>
            </a:r>
          </a:p>
        </p:txBody>
      </p:sp>
      <p:sp>
        <p:nvSpPr>
          <p:cNvPr id="17" name="Text Placeholder 8">
            <a:extLst>
              <a:ext uri="{FF2B5EF4-FFF2-40B4-BE49-F238E27FC236}">
                <a16:creationId xmlns:a16="http://schemas.microsoft.com/office/drawing/2014/main" id="{47A0E548-617F-47E0-8B2C-FBEFD0583294}"/>
              </a:ext>
            </a:extLst>
          </p:cNvPr>
          <p:cNvSpPr>
            <a:spLocks noGrp="1"/>
          </p:cNvSpPr>
          <p:nvPr>
            <p:ph type="body" sz="quarter" idx="20" hasCustomPrompt="1"/>
          </p:nvPr>
        </p:nvSpPr>
        <p:spPr>
          <a:xfrm>
            <a:off x="9349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8" name="Text Placeholder 5">
            <a:extLst>
              <a:ext uri="{FF2B5EF4-FFF2-40B4-BE49-F238E27FC236}">
                <a16:creationId xmlns:a16="http://schemas.microsoft.com/office/drawing/2014/main" id="{3BC6D36F-0BA1-4419-9773-C50E419732B6}"/>
              </a:ext>
            </a:extLst>
          </p:cNvPr>
          <p:cNvSpPr>
            <a:spLocks noGrp="1"/>
          </p:cNvSpPr>
          <p:nvPr>
            <p:ph type="body" sz="quarter" idx="21"/>
          </p:nvPr>
        </p:nvSpPr>
        <p:spPr>
          <a:xfrm>
            <a:off x="9349800" y="5530850"/>
            <a:ext cx="1905000" cy="1174750"/>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2192896-65D0-40C9-9564-2D2D6D3E76B9}"/>
              </a:ext>
            </a:extLst>
          </p:cNvPr>
          <p:cNvSpPr>
            <a:spLocks noGrp="1"/>
          </p:cNvSpPr>
          <p:nvPr>
            <p:ph type="sldNum" sz="quarter" idx="2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3619341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At A Glance - 2">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3034724" y="1587408"/>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3034724" y="2384333"/>
            <a:ext cx="2581276" cy="1422418"/>
          </a:xfrm>
        </p:spPr>
        <p:txBody>
          <a:bodyPr lIns="0" tIns="0" rIns="0" bIns="0"/>
          <a:lstStyle>
            <a:lvl1pPr>
              <a:defRPr sz="1200" i="0"/>
            </a:lvl1pPr>
          </a:lstStyle>
          <a:p>
            <a:pPr lvl="0"/>
            <a:r>
              <a:rPr lang="en-US"/>
              <a:t>Click to edit Master text styles</a:t>
            </a:r>
          </a:p>
        </p:txBody>
      </p:sp>
      <p:sp>
        <p:nvSpPr>
          <p:cNvPr id="5" name="Picture Placeholder 4">
            <a:extLst>
              <a:ext uri="{FF2B5EF4-FFF2-40B4-BE49-F238E27FC236}">
                <a16:creationId xmlns:a16="http://schemas.microsoft.com/office/drawing/2014/main" id="{89BF1FE0-3368-4FAF-8B24-24FFA1246886}"/>
              </a:ext>
            </a:extLst>
          </p:cNvPr>
          <p:cNvSpPr>
            <a:spLocks noGrp="1"/>
          </p:cNvSpPr>
          <p:nvPr>
            <p:ph type="pic" sz="quarter" idx="22"/>
          </p:nvPr>
        </p:nvSpPr>
        <p:spPr>
          <a:xfrm>
            <a:off x="586800" y="1596954"/>
            <a:ext cx="2209797" cy="2209797"/>
          </a:xfrm>
        </p:spPr>
        <p:txBody>
          <a:bodyPr/>
          <a:lstStyle/>
          <a:p>
            <a:r>
              <a:rPr lang="en-US"/>
              <a:t>Click icon to add picture</a:t>
            </a:r>
          </a:p>
        </p:txBody>
      </p:sp>
      <p:sp>
        <p:nvSpPr>
          <p:cNvPr id="20" name="Text Placeholder 8">
            <a:extLst>
              <a:ext uri="{FF2B5EF4-FFF2-40B4-BE49-F238E27FC236}">
                <a16:creationId xmlns:a16="http://schemas.microsoft.com/office/drawing/2014/main" id="{AEB8279A-3DF8-4A7C-8D69-A02C906A474D}"/>
              </a:ext>
            </a:extLst>
          </p:cNvPr>
          <p:cNvSpPr>
            <a:spLocks noGrp="1"/>
          </p:cNvSpPr>
          <p:nvPr>
            <p:ph type="body" sz="quarter" idx="23" hasCustomPrompt="1"/>
          </p:nvPr>
        </p:nvSpPr>
        <p:spPr>
          <a:xfrm>
            <a:off x="3034724" y="4181457"/>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1" name="Text Placeholder 5">
            <a:extLst>
              <a:ext uri="{FF2B5EF4-FFF2-40B4-BE49-F238E27FC236}">
                <a16:creationId xmlns:a16="http://schemas.microsoft.com/office/drawing/2014/main" id="{E1B394B2-159A-461A-8D78-214CC9D97EEC}"/>
              </a:ext>
            </a:extLst>
          </p:cNvPr>
          <p:cNvSpPr>
            <a:spLocks noGrp="1"/>
          </p:cNvSpPr>
          <p:nvPr>
            <p:ph type="body" sz="quarter" idx="24"/>
          </p:nvPr>
        </p:nvSpPr>
        <p:spPr>
          <a:xfrm>
            <a:off x="3034724" y="4978382"/>
            <a:ext cx="2581276" cy="1422418"/>
          </a:xfrm>
        </p:spPr>
        <p:txBody>
          <a:bodyPr lIns="0" tIns="0" rIns="0" bIns="0"/>
          <a:lstStyle>
            <a:lvl1pPr>
              <a:defRPr sz="1200" i="0"/>
            </a:lvl1pPr>
          </a:lstStyle>
          <a:p>
            <a:pPr lvl="0"/>
            <a:r>
              <a:rPr lang="en-US"/>
              <a:t>Click to edit Master text styles</a:t>
            </a:r>
          </a:p>
        </p:txBody>
      </p:sp>
      <p:sp>
        <p:nvSpPr>
          <p:cNvPr id="22" name="Picture Placeholder 4">
            <a:extLst>
              <a:ext uri="{FF2B5EF4-FFF2-40B4-BE49-F238E27FC236}">
                <a16:creationId xmlns:a16="http://schemas.microsoft.com/office/drawing/2014/main" id="{9A9C0B5B-6AB8-4937-996E-0C7F4588904D}"/>
              </a:ext>
            </a:extLst>
          </p:cNvPr>
          <p:cNvSpPr>
            <a:spLocks noGrp="1"/>
          </p:cNvSpPr>
          <p:nvPr>
            <p:ph type="pic" sz="quarter" idx="25"/>
          </p:nvPr>
        </p:nvSpPr>
        <p:spPr>
          <a:xfrm>
            <a:off x="586800" y="4191003"/>
            <a:ext cx="2209797" cy="2209797"/>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8673525" y="1587408"/>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8673525" y="2384333"/>
            <a:ext cx="2581275" cy="1422418"/>
          </a:xfrm>
        </p:spPr>
        <p:txBody>
          <a:bodyPr lIns="0" tIns="0" rIns="0" bIns="0"/>
          <a:lstStyle>
            <a:lvl1pPr>
              <a:defRPr sz="1200" i="0"/>
            </a:lvl1pPr>
          </a:lstStyle>
          <a:p>
            <a:pPr lvl="0"/>
            <a:r>
              <a:rPr lang="en-US"/>
              <a:t>Click to edit Master text styles</a:t>
            </a:r>
          </a:p>
        </p:txBody>
      </p:sp>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225601" y="1596954"/>
            <a:ext cx="2209797" cy="2209797"/>
          </a:xfrm>
        </p:spPr>
        <p:txBody>
          <a:bodyPr/>
          <a:lstStyle/>
          <a:p>
            <a:r>
              <a:rPr lang="en-US"/>
              <a:t>Click icon to add picture</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8673525" y="4181457"/>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8673525" y="4978382"/>
            <a:ext cx="2581275" cy="1422418"/>
          </a:xfrm>
        </p:spPr>
        <p:txBody>
          <a:bodyPr lIns="0" tIns="0" rIns="0" bIns="0"/>
          <a:lstStyle>
            <a:lvl1pPr>
              <a:defRPr sz="1200" i="0"/>
            </a:lvl1pPr>
          </a:lstStyle>
          <a:p>
            <a:pPr lvl="0"/>
            <a:r>
              <a:rPr lang="en-US"/>
              <a:t>Click to edit Master text styles</a:t>
            </a:r>
          </a:p>
        </p:txBody>
      </p:sp>
      <p:sp>
        <p:nvSpPr>
          <p:cNvPr id="28" name="Picture Placeholder 4">
            <a:extLst>
              <a:ext uri="{FF2B5EF4-FFF2-40B4-BE49-F238E27FC236}">
                <a16:creationId xmlns:a16="http://schemas.microsoft.com/office/drawing/2014/main" id="{5A755C51-FFE2-4C8E-80B4-43AD6AD27F76}"/>
              </a:ext>
            </a:extLst>
          </p:cNvPr>
          <p:cNvSpPr>
            <a:spLocks noGrp="1"/>
          </p:cNvSpPr>
          <p:nvPr>
            <p:ph type="pic" sz="quarter" idx="31"/>
          </p:nvPr>
        </p:nvSpPr>
        <p:spPr>
          <a:xfrm>
            <a:off x="6225601" y="4191003"/>
            <a:ext cx="2209797" cy="2209797"/>
          </a:xfrm>
        </p:spPr>
        <p:txBody>
          <a:bodyPr/>
          <a:lstStyle/>
          <a:p>
            <a:r>
              <a:rPr lang="en-US"/>
              <a:t>Click icon to add picture</a:t>
            </a:r>
          </a:p>
        </p:txBody>
      </p:sp>
      <p:sp>
        <p:nvSpPr>
          <p:cNvPr id="29" name="Text Placeholder 8">
            <a:extLst>
              <a:ext uri="{FF2B5EF4-FFF2-40B4-BE49-F238E27FC236}">
                <a16:creationId xmlns:a16="http://schemas.microsoft.com/office/drawing/2014/main" id="{F9BED114-D654-41EA-9F9D-8F2D466D08B5}"/>
              </a:ext>
            </a:extLst>
          </p:cNvPr>
          <p:cNvSpPr>
            <a:spLocks noGrp="1"/>
          </p:cNvSpPr>
          <p:nvPr>
            <p:ph type="body" sz="quarter" idx="32"/>
          </p:nvPr>
        </p:nvSpPr>
        <p:spPr>
          <a:xfrm>
            <a:off x="586800" y="7620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178A0736-A6B5-42D0-8D65-C1BB31FF2553}"/>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6771554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At A Glance - 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609601" y="0"/>
            <a:ext cx="11582399" cy="6858000"/>
          </a:xfrm>
        </p:spPr>
        <p:txBody>
          <a:bodyPr/>
          <a:lstStyle/>
          <a:p>
            <a:r>
              <a:rPr lang="en-US"/>
              <a:t>Click icon to add picture</a:t>
            </a:r>
          </a:p>
        </p:txBody>
      </p:sp>
      <p:sp>
        <p:nvSpPr>
          <p:cNvPr id="19" name="Text Placeholder 8">
            <a:extLst>
              <a:ext uri="{FF2B5EF4-FFF2-40B4-BE49-F238E27FC236}">
                <a16:creationId xmlns:a16="http://schemas.microsoft.com/office/drawing/2014/main" id="{0DD7165C-64AE-49F1-BBB7-91279DC8F669}"/>
              </a:ext>
            </a:extLst>
          </p:cNvPr>
          <p:cNvSpPr>
            <a:spLocks noGrp="1"/>
          </p:cNvSpPr>
          <p:nvPr>
            <p:ph type="body" sz="quarter" idx="26" hasCustomPrompt="1"/>
          </p:nvPr>
        </p:nvSpPr>
        <p:spPr>
          <a:xfrm>
            <a:off x="8848725" y="0"/>
            <a:ext cx="2581275" cy="6858000"/>
          </a:xfrm>
          <a:solidFill>
            <a:schemeClr val="bg1"/>
          </a:solidFill>
        </p:spPr>
        <p:txBody>
          <a:bodyPr lIns="182880" tIns="91440" rIns="91440" bIns="91440" anchor="ctr"/>
          <a:lstStyle>
            <a:lvl1pPr>
              <a:lnSpc>
                <a:spcPct val="150000"/>
              </a:lnSpc>
              <a:spcBef>
                <a:spcPts val="0"/>
              </a:spcBef>
              <a:defRPr sz="32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a:p>
            <a:pPr lvl="0"/>
            <a:r>
              <a:rPr lang="en-US"/>
              <a:t>02</a:t>
            </a:r>
          </a:p>
          <a:p>
            <a:pPr lvl="0"/>
            <a:r>
              <a:rPr lang="en-US"/>
              <a:t>03</a:t>
            </a:r>
          </a:p>
          <a:p>
            <a:pPr lvl="0"/>
            <a:r>
              <a:rPr lang="en-US"/>
              <a:t>04</a:t>
            </a:r>
          </a:p>
        </p:txBody>
      </p:sp>
      <p:sp>
        <p:nvSpPr>
          <p:cNvPr id="5" name="Slide Number Placeholder 4">
            <a:extLst>
              <a:ext uri="{FF2B5EF4-FFF2-40B4-BE49-F238E27FC236}">
                <a16:creationId xmlns:a16="http://schemas.microsoft.com/office/drawing/2014/main" id="{6C2B1008-F862-49B2-A023-0624330D7720}"/>
              </a:ext>
            </a:extLst>
          </p:cNvPr>
          <p:cNvSpPr>
            <a:spLocks noGrp="1"/>
          </p:cNvSpPr>
          <p:nvPr>
            <p:ph type="sldNum" sz="quarter" idx="28"/>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33341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586800" y="4733925"/>
            <a:ext cx="10668000" cy="1381125"/>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6210300"/>
            <a:ext cx="10668000" cy="190500"/>
          </a:xfrm>
        </p:spPr>
        <p:txBody>
          <a:bodyPr lIns="0" tIns="0" rIns="0" bIns="0"/>
          <a:lstStyle>
            <a:lvl1pPr>
              <a:defRPr sz="1400" i="1"/>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959969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At A Glance - 4">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09600" y="0"/>
            <a:ext cx="8086725" cy="6858000"/>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2819391"/>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02</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3616316"/>
            <a:ext cx="2581275" cy="1031893"/>
          </a:xfrm>
        </p:spPr>
        <p:txBody>
          <a:bodyPr lIns="0" tIns="0" rIns="0" bIns="0"/>
          <a:lstStyle>
            <a:lvl1pPr>
              <a:defRPr sz="1200" i="0"/>
            </a:lvl1pPr>
          </a:lstStyle>
          <a:p>
            <a:pPr lvl="0"/>
            <a:r>
              <a:rPr lang="en-US"/>
              <a:t>Click to edit Master text styles</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876782"/>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03</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5673707"/>
            <a:ext cx="2581275" cy="1031893"/>
          </a:xfrm>
        </p:spPr>
        <p:txBody>
          <a:bodyPr lIns="0" tIns="0" rIns="0" bIns="0"/>
          <a:lstStyle>
            <a:lvl1pPr>
              <a:defRPr sz="1200" i="0"/>
            </a:lvl1pPr>
          </a:lstStyle>
          <a:p>
            <a:pPr lvl="0"/>
            <a:r>
              <a:rPr lang="en-US"/>
              <a:t>Click to edit Master text styles</a:t>
            </a:r>
          </a:p>
        </p:txBody>
      </p:sp>
      <p:sp>
        <p:nvSpPr>
          <p:cNvPr id="30" name="Text Placeholder 8">
            <a:extLst>
              <a:ext uri="{FF2B5EF4-FFF2-40B4-BE49-F238E27FC236}">
                <a16:creationId xmlns:a16="http://schemas.microsoft.com/office/drawing/2014/main" id="{A1E03138-F0A8-47AD-AA18-923636430F48}"/>
              </a:ext>
            </a:extLst>
          </p:cNvPr>
          <p:cNvSpPr>
            <a:spLocks noGrp="1"/>
          </p:cNvSpPr>
          <p:nvPr>
            <p:ph type="body" sz="quarter" idx="31" hasCustomPrompt="1"/>
          </p:nvPr>
        </p:nvSpPr>
        <p:spPr>
          <a:xfrm>
            <a:off x="9153525" y="762000"/>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31" name="Text Placeholder 5">
            <a:extLst>
              <a:ext uri="{FF2B5EF4-FFF2-40B4-BE49-F238E27FC236}">
                <a16:creationId xmlns:a16="http://schemas.microsoft.com/office/drawing/2014/main" id="{343E449B-D6ED-49BF-BAED-E6DF822E20D0}"/>
              </a:ext>
            </a:extLst>
          </p:cNvPr>
          <p:cNvSpPr>
            <a:spLocks noGrp="1"/>
          </p:cNvSpPr>
          <p:nvPr>
            <p:ph type="body" sz="quarter" idx="32"/>
          </p:nvPr>
        </p:nvSpPr>
        <p:spPr>
          <a:xfrm>
            <a:off x="9153525" y="1558925"/>
            <a:ext cx="2581275" cy="1031893"/>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05E4355-00E3-4D69-A536-99214F1D5919}"/>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251155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ext - 1">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586800" y="1699200"/>
            <a:ext cx="10668000" cy="4314825"/>
          </a:xfrm>
        </p:spPr>
        <p:txBody>
          <a:bodyPr lIns="0" tIns="0" rIns="0" bIns="0" numCol="2"/>
          <a:lstStyle>
            <a:lvl1pPr marL="285750" indent="-285750">
              <a:buFont typeface="Arial" panose="020B0604020202020204" pitchFamily="34" charset="0"/>
              <a:buChar cha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7D269DE3-885B-4988-A4AE-0810047E6D2B}"/>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656356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286625"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724861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3"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6248403"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609600"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4031565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ext - 3">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457221"/>
            <a:ext cx="10668000" cy="5943579"/>
          </a:xfrm>
        </p:spPr>
        <p:txBody>
          <a:bodyPr lIns="0" tIns="0" rIns="0" bIns="0" anchor="ctr"/>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Slide Number Placeholder 4">
            <a:extLst>
              <a:ext uri="{FF2B5EF4-FFF2-40B4-BE49-F238E27FC236}">
                <a16:creationId xmlns:a16="http://schemas.microsoft.com/office/drawing/2014/main" id="{B8A187BA-575A-42C6-9A3E-12CDFAD5D6AF}"/>
              </a:ext>
            </a:extLst>
          </p:cNvPr>
          <p:cNvSpPr>
            <a:spLocks noGrp="1"/>
          </p:cNvSpPr>
          <p:nvPr>
            <p:ph type="sldNum" sz="quarter" idx="1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675375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Map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p:nvPr>
        </p:nvSpPr>
        <p:spPr>
          <a:xfrm>
            <a:off x="586800" y="1066799"/>
            <a:ext cx="2400298"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7504" y="2390774"/>
            <a:ext cx="2400298"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21686F04-40D2-4812-BE8C-5F87CDD7169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804785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Org Chart -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12E4F1-40FA-46C4-8CF8-E3993AE589D5}"/>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6689891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Chart - 1">
    <p:spTree>
      <p:nvGrpSpPr>
        <p:cNvPr id="1" name=""/>
        <p:cNvGrpSpPr/>
        <p:nvPr/>
      </p:nvGrpSpPr>
      <p:grpSpPr>
        <a:xfrm>
          <a:off x="0" y="0"/>
          <a:ext cx="0" cy="0"/>
          <a:chOff x="0" y="0"/>
          <a:chExt cx="0" cy="0"/>
        </a:xfrm>
      </p:grpSpPr>
      <p:sp>
        <p:nvSpPr>
          <p:cNvPr id="39" name="Text Placeholder 8">
            <a:extLst>
              <a:ext uri="{FF2B5EF4-FFF2-40B4-BE49-F238E27FC236}">
                <a16:creationId xmlns:a16="http://schemas.microsoft.com/office/drawing/2014/main" id="{94954C96-CD26-45E1-AB51-FA362BC4E72A}"/>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Chart Placeholder 4">
            <a:extLst>
              <a:ext uri="{FF2B5EF4-FFF2-40B4-BE49-F238E27FC236}">
                <a16:creationId xmlns:a16="http://schemas.microsoft.com/office/drawing/2014/main" id="{A93DC6EC-5433-428C-90B8-DCD481920761}"/>
              </a:ext>
            </a:extLst>
          </p:cNvPr>
          <p:cNvSpPr>
            <a:spLocks noGrp="1"/>
          </p:cNvSpPr>
          <p:nvPr>
            <p:ph type="chart" sz="quarter" idx="14"/>
          </p:nvPr>
        </p:nvSpPr>
        <p:spPr>
          <a:xfrm>
            <a:off x="586800" y="1699200"/>
            <a:ext cx="10668000" cy="4486275"/>
          </a:xfrm>
        </p:spPr>
        <p:txBody>
          <a:bodyPr lIns="0" tIns="0" rIns="0" bIns="0"/>
          <a:lstStyle>
            <a:lvl1pPr>
              <a:defRPr sz="1000">
                <a:solidFill>
                  <a:srgbClr val="222222"/>
                </a:solidFill>
              </a:defRPr>
            </a:lvl1pPr>
          </a:lstStyle>
          <a:p>
            <a:r>
              <a:rPr lang="en-US"/>
              <a:t>Click icon to add chart</a:t>
            </a:r>
          </a:p>
        </p:txBody>
      </p:sp>
      <p:sp>
        <p:nvSpPr>
          <p:cNvPr id="6" name="Slide Number Placeholder 5">
            <a:extLst>
              <a:ext uri="{FF2B5EF4-FFF2-40B4-BE49-F238E27FC236}">
                <a16:creationId xmlns:a16="http://schemas.microsoft.com/office/drawing/2014/main" id="{16A85D95-6EF2-4D31-BF7E-60A5D7A2DC2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9813992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chedule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586800" y="583200"/>
            <a:ext cx="3476621"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Schedule</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6800" y="1699200"/>
            <a:ext cx="3476621"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E9882203-55C3-463F-8DDB-4AF4C6668DD9}"/>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2304271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_Schedule - 2">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5" name="Slide Number Placeholder 4">
            <a:extLst>
              <a:ext uri="{FF2B5EF4-FFF2-40B4-BE49-F238E27FC236}">
                <a16:creationId xmlns:a16="http://schemas.microsoft.com/office/drawing/2014/main" id="{0192DBF7-A746-4B96-846B-DEB58020049C}"/>
              </a:ext>
            </a:extLst>
          </p:cNvPr>
          <p:cNvSpPr>
            <a:spLocks noGrp="1"/>
          </p:cNvSpPr>
          <p:nvPr>
            <p:ph type="sldNum" sz="quarter" idx="13"/>
          </p:nvPr>
        </p:nvSpPr>
        <p:spPr/>
        <p:txBody>
          <a:bodyPr/>
          <a:lstStyle/>
          <a:p>
            <a:fld id="{DD01415F-5F32-4771-AE74-55868ADB41CE}" type="slidenum">
              <a:rPr lang="en-US" smtClean="0"/>
              <a:pPr/>
              <a:t>‹#›</a:t>
            </a:fld>
            <a:endParaRPr lang="en-US"/>
          </a:p>
        </p:txBody>
      </p:sp>
      <p:sp>
        <p:nvSpPr>
          <p:cNvPr id="6" name="Title 5">
            <a:extLst>
              <a:ext uri="{FF2B5EF4-FFF2-40B4-BE49-F238E27FC236}">
                <a16:creationId xmlns:a16="http://schemas.microsoft.com/office/drawing/2014/main" id="{95BB9557-7C4A-4C81-A950-E387D089F04F}"/>
              </a:ext>
            </a:extLst>
          </p:cNvPr>
          <p:cNvSpPr>
            <a:spLocks noGrp="1"/>
          </p:cNvSpPr>
          <p:nvPr>
            <p:ph type="title" hasCustomPrompt="1"/>
          </p:nvPr>
        </p:nvSpPr>
        <p:spPr/>
        <p:txBody>
          <a:bodyPr/>
          <a:lstStyle>
            <a:lvl1pPr>
              <a:defRPr/>
            </a:lvl1pPr>
          </a:lstStyle>
          <a:p>
            <a:r>
              <a:rPr lang="en-US"/>
              <a:t>Schedule</a:t>
            </a:r>
          </a:p>
        </p:txBody>
      </p:sp>
    </p:spTree>
    <p:extLst>
      <p:ext uri="{BB962C8B-B14F-4D97-AF65-F5344CB8AC3E}">
        <p14:creationId xmlns:p14="http://schemas.microsoft.com/office/powerpoint/2010/main" val="197952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762000" y="152400"/>
            <a:ext cx="11277600" cy="6553200"/>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1762125"/>
            <a:ext cx="10668000" cy="1381125"/>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3238500"/>
            <a:ext cx="10668000" cy="190500"/>
          </a:xfrm>
        </p:spPr>
        <p:txBody>
          <a:bodyPr lIns="0" tIns="0" rIns="0" bIns="0"/>
          <a:lstStyle>
            <a:lvl1pPr>
              <a:defRPr sz="1400" i="1">
                <a:solidFill>
                  <a:schemeClr val="bg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5401392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Photo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B019D7B-3971-4656-811A-FF9CC56988EE}"/>
              </a:ext>
            </a:extLst>
          </p:cNvPr>
          <p:cNvSpPr>
            <a:spLocks noGrp="1"/>
          </p:cNvSpPr>
          <p:nvPr>
            <p:ph type="pic" sz="quarter" idx="10"/>
          </p:nvPr>
        </p:nvSpPr>
        <p:spPr>
          <a:xfrm>
            <a:off x="609600" y="0"/>
            <a:ext cx="11582400" cy="6858000"/>
          </a:xfrm>
          <a:solidFill>
            <a:srgbClr val="222222">
              <a:alpha val="35000"/>
            </a:srgbClr>
          </a:solidFill>
        </p:spPr>
        <p:txBody>
          <a:bodyPr/>
          <a:lstStyle/>
          <a:p>
            <a:r>
              <a:rPr lang="en-US"/>
              <a:t>Click icon to add picture</a:t>
            </a:r>
          </a:p>
        </p:txBody>
      </p:sp>
      <p:sp>
        <p:nvSpPr>
          <p:cNvPr id="3" name="Slide Number Placeholder 2">
            <a:extLst>
              <a:ext uri="{FF2B5EF4-FFF2-40B4-BE49-F238E27FC236}">
                <a16:creationId xmlns:a16="http://schemas.microsoft.com/office/drawing/2014/main" id="{8ACC0CC8-190B-42B9-8C91-C739CB8C4CD6}"/>
              </a:ext>
            </a:extLst>
          </p:cNvPr>
          <p:cNvSpPr>
            <a:spLocks noGrp="1"/>
          </p:cNvSpPr>
          <p:nvPr>
            <p:ph type="sldNum" sz="quarter" idx="12"/>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8599853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Profile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0" y="1066800"/>
            <a:ext cx="5486400" cy="427038"/>
          </a:xfrm>
        </p:spPr>
        <p:txBody>
          <a:bodyPr/>
          <a:lstStyle>
            <a:lvl1pPr>
              <a:defRPr/>
            </a:lvl1pPr>
          </a:lstStyle>
          <a:p>
            <a:r>
              <a:rPr lang="en-US"/>
              <a:t>First Name 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6248400" y="3058633"/>
            <a:ext cx="5486400" cy="3342167"/>
          </a:xfrm>
        </p:spPr>
        <p:txBody>
          <a:bodyPr lIns="0" tIns="0" rIns="0" bIns="0" numCol="2"/>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399" y="1741967"/>
            <a:ext cx="5486400"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a:p>
            <a:pPr lvl="0"/>
            <a:r>
              <a:rPr lang="en-US"/>
              <a:t># Of years of experience</a:t>
            </a:r>
          </a:p>
        </p:txBody>
      </p:sp>
    </p:spTree>
    <p:extLst>
      <p:ext uri="{BB962C8B-B14F-4D97-AF65-F5344CB8AC3E}">
        <p14:creationId xmlns:p14="http://schemas.microsoft.com/office/powerpoint/2010/main" val="7062558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Profile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7495952" y="1733105"/>
            <a:ext cx="4238847" cy="1004777"/>
          </a:xfrm>
        </p:spPr>
        <p:txBody>
          <a:bodyPr/>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7495952" y="3429000"/>
            <a:ext cx="4238847" cy="1993605"/>
          </a:xfrm>
        </p:spPr>
        <p:txBody>
          <a:bodyPr lIns="0" tIns="0" rIns="0" bIns="0" numCol="1"/>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7495951" y="2737883"/>
            <a:ext cx="4238847"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p:txBody>
      </p:sp>
    </p:spTree>
    <p:extLst>
      <p:ext uri="{BB962C8B-B14F-4D97-AF65-F5344CB8AC3E}">
        <p14:creationId xmlns:p14="http://schemas.microsoft.com/office/powerpoint/2010/main" val="7740528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Profile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1" y="2360425"/>
            <a:ext cx="3299636" cy="1004777"/>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798"/>
            <a:ext cx="5486399" cy="5791202"/>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400" y="3526466"/>
            <a:ext cx="3299636"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sp>
        <p:nvSpPr>
          <p:cNvPr id="9" name="Rectangle 8">
            <a:extLst>
              <a:ext uri="{FF2B5EF4-FFF2-40B4-BE49-F238E27FC236}">
                <a16:creationId xmlns:a16="http://schemas.microsoft.com/office/drawing/2014/main" id="{F5448877-7C02-4C8D-98DF-BAAF54AC4115}"/>
              </a:ext>
            </a:extLst>
          </p:cNvPr>
          <p:cNvSpPr/>
          <p:nvPr userDrawn="1"/>
        </p:nvSpPr>
        <p:spPr>
          <a:xfrm>
            <a:off x="9898912" y="0"/>
            <a:ext cx="229308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933D5FB-DA24-40BB-BA86-AA6E756DD5EA}"/>
              </a:ext>
            </a:extLst>
          </p:cNvPr>
          <p:cNvSpPr>
            <a:spLocks noGrp="1"/>
          </p:cNvSpPr>
          <p:nvPr>
            <p:ph type="body" sz="quarter" idx="18"/>
          </p:nvPr>
        </p:nvSpPr>
        <p:spPr>
          <a:xfrm>
            <a:off x="10260013" y="457200"/>
            <a:ext cx="1779587" cy="5943600"/>
          </a:xfrm>
        </p:spPr>
        <p:txBody>
          <a:bodyPr lIns="0" tIns="0" rIns="0" bIns="0" anchor="ctr"/>
          <a:lstStyle>
            <a:lvl1pPr>
              <a:defRPr sz="18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074633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_Profile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5886010" y="1066800"/>
            <a:ext cx="4876799" cy="1805095"/>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704409" y="1066800"/>
            <a:ext cx="3749749" cy="2667000"/>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5886009" y="3033159"/>
            <a:ext cx="4876799"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704410" y="3733800"/>
            <a:ext cx="1000284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C2461F1-283B-40CE-AEF1-7AAF80AFDFC8}"/>
              </a:ext>
            </a:extLst>
          </p:cNvPr>
          <p:cNvSpPr>
            <a:spLocks noGrp="1"/>
          </p:cNvSpPr>
          <p:nvPr>
            <p:ph type="body" sz="quarter" idx="16"/>
          </p:nvPr>
        </p:nvSpPr>
        <p:spPr>
          <a:xfrm>
            <a:off x="704410" y="4217586"/>
            <a:ext cx="10668000" cy="2183214"/>
          </a:xfrm>
        </p:spPr>
        <p:txBody>
          <a:bodyPr lIns="0" tIns="0" rIns="0" bIns="0" numCol="2"/>
          <a:lstStyle/>
          <a:p>
            <a:pPr lvl="0"/>
            <a:r>
              <a:rPr lang="en-US"/>
              <a:t>Click to edit Master text styles</a:t>
            </a:r>
          </a:p>
        </p:txBody>
      </p:sp>
    </p:spTree>
    <p:extLst>
      <p:ext uri="{BB962C8B-B14F-4D97-AF65-F5344CB8AC3E}">
        <p14:creationId xmlns:p14="http://schemas.microsoft.com/office/powerpoint/2010/main" val="41540575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_Profile - 5">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611706" y="1066800"/>
            <a:ext cx="2962941" cy="2362199"/>
          </a:xfrm>
        </p:spPr>
        <p:txBody>
          <a:bodyPr/>
          <a:lstStyle/>
          <a:p>
            <a:r>
              <a:rPr lang="en-US"/>
              <a:t>Click icon to add picture</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611707" y="3429000"/>
            <a:ext cx="10972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Picture Placeholder 9">
            <a:extLst>
              <a:ext uri="{FF2B5EF4-FFF2-40B4-BE49-F238E27FC236}">
                <a16:creationId xmlns:a16="http://schemas.microsoft.com/office/drawing/2014/main" id="{D73F5BE9-29D6-4037-82F4-4776167C4ADB}"/>
              </a:ext>
            </a:extLst>
          </p:cNvPr>
          <p:cNvSpPr>
            <a:spLocks noGrp="1"/>
          </p:cNvSpPr>
          <p:nvPr>
            <p:ph type="pic" sz="quarter" idx="16"/>
          </p:nvPr>
        </p:nvSpPr>
        <p:spPr>
          <a:xfrm>
            <a:off x="4616635" y="1066800"/>
            <a:ext cx="2962941" cy="2362199"/>
          </a:xfrm>
        </p:spPr>
        <p:txBody>
          <a:bodyPr/>
          <a:lstStyle/>
          <a:p>
            <a:r>
              <a:rPr lang="en-US"/>
              <a:t>Click icon to add picture</a:t>
            </a:r>
          </a:p>
        </p:txBody>
      </p:sp>
      <p:sp>
        <p:nvSpPr>
          <p:cNvPr id="14" name="Picture Placeholder 9">
            <a:extLst>
              <a:ext uri="{FF2B5EF4-FFF2-40B4-BE49-F238E27FC236}">
                <a16:creationId xmlns:a16="http://schemas.microsoft.com/office/drawing/2014/main" id="{29C58BF9-EA02-4B16-859B-5E3BA642D470}"/>
              </a:ext>
            </a:extLst>
          </p:cNvPr>
          <p:cNvSpPr>
            <a:spLocks noGrp="1"/>
          </p:cNvSpPr>
          <p:nvPr>
            <p:ph type="pic" sz="quarter" idx="17"/>
          </p:nvPr>
        </p:nvSpPr>
        <p:spPr>
          <a:xfrm>
            <a:off x="8621565" y="1066800"/>
            <a:ext cx="2962941" cy="2362199"/>
          </a:xfrm>
        </p:spPr>
        <p:txBody>
          <a:bodyPr/>
          <a:lstStyle/>
          <a:p>
            <a:r>
              <a:rPr lang="en-US"/>
              <a:t>Click icon to add picture</a:t>
            </a:r>
          </a:p>
        </p:txBody>
      </p:sp>
      <p:sp>
        <p:nvSpPr>
          <p:cNvPr id="17" name="Text Placeholder 6">
            <a:extLst>
              <a:ext uri="{FF2B5EF4-FFF2-40B4-BE49-F238E27FC236}">
                <a16:creationId xmlns:a16="http://schemas.microsoft.com/office/drawing/2014/main" id="{9DCFB254-64F7-433C-A028-D47CCDC1FDA5}"/>
              </a:ext>
            </a:extLst>
          </p:cNvPr>
          <p:cNvSpPr>
            <a:spLocks noGrp="1"/>
          </p:cNvSpPr>
          <p:nvPr>
            <p:ph type="body" sz="quarter" idx="18"/>
          </p:nvPr>
        </p:nvSpPr>
        <p:spPr>
          <a:xfrm>
            <a:off x="4616635" y="4890979"/>
            <a:ext cx="2962940" cy="1509821"/>
          </a:xfrm>
        </p:spPr>
        <p:txBody>
          <a:bodyPr lIns="0" tIns="0" rIns="0" bIns="0" numCol="1"/>
          <a:lstStyle/>
          <a:p>
            <a:pPr lvl="0"/>
            <a:r>
              <a:rPr lang="en-US"/>
              <a:t>Click to edit Master text styles</a:t>
            </a:r>
          </a:p>
        </p:txBody>
      </p:sp>
      <p:sp>
        <p:nvSpPr>
          <p:cNvPr id="18" name="Title 1">
            <a:extLst>
              <a:ext uri="{FF2B5EF4-FFF2-40B4-BE49-F238E27FC236}">
                <a16:creationId xmlns:a16="http://schemas.microsoft.com/office/drawing/2014/main" id="{A1BFA473-A38B-4343-ADE3-7DCD6A4BB154}"/>
              </a:ext>
            </a:extLst>
          </p:cNvPr>
          <p:cNvSpPr>
            <a:spLocks noGrp="1"/>
          </p:cNvSpPr>
          <p:nvPr>
            <p:ph type="title" hasCustomPrompt="1"/>
          </p:nvPr>
        </p:nvSpPr>
        <p:spPr>
          <a:xfrm>
            <a:off x="4616634" y="3774557"/>
            <a:ext cx="2962941" cy="673395"/>
          </a:xfrm>
        </p:spPr>
        <p:txBody>
          <a:bodyPr anchor="b"/>
          <a:lstStyle>
            <a:lvl1pPr>
              <a:defRPr sz="2000"/>
            </a:lvl1pPr>
          </a:lstStyle>
          <a:p>
            <a:r>
              <a:rPr lang="en-US"/>
              <a:t>First Name</a:t>
            </a:r>
            <a:br>
              <a:rPr lang="en-US"/>
            </a:br>
            <a:r>
              <a:rPr lang="en-US"/>
              <a:t>Last Name</a:t>
            </a:r>
          </a:p>
        </p:txBody>
      </p:sp>
      <p:sp>
        <p:nvSpPr>
          <p:cNvPr id="19" name="Text Placeholder 6">
            <a:extLst>
              <a:ext uri="{FF2B5EF4-FFF2-40B4-BE49-F238E27FC236}">
                <a16:creationId xmlns:a16="http://schemas.microsoft.com/office/drawing/2014/main" id="{59D46994-A281-4295-BBCF-4C88E8254F9B}"/>
              </a:ext>
            </a:extLst>
          </p:cNvPr>
          <p:cNvSpPr>
            <a:spLocks noGrp="1"/>
          </p:cNvSpPr>
          <p:nvPr>
            <p:ph type="body" sz="quarter" idx="19" hasCustomPrompt="1"/>
          </p:nvPr>
        </p:nvSpPr>
        <p:spPr>
          <a:xfrm>
            <a:off x="4616633" y="4513520"/>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0" name="Text Placeholder 6">
            <a:extLst>
              <a:ext uri="{FF2B5EF4-FFF2-40B4-BE49-F238E27FC236}">
                <a16:creationId xmlns:a16="http://schemas.microsoft.com/office/drawing/2014/main" id="{77392C65-10B3-453F-BF27-431C3F4B3A6B}"/>
              </a:ext>
            </a:extLst>
          </p:cNvPr>
          <p:cNvSpPr>
            <a:spLocks noGrp="1"/>
          </p:cNvSpPr>
          <p:nvPr>
            <p:ph type="body" sz="quarter" idx="20"/>
          </p:nvPr>
        </p:nvSpPr>
        <p:spPr>
          <a:xfrm>
            <a:off x="8621562" y="4890977"/>
            <a:ext cx="2962940" cy="1509821"/>
          </a:xfrm>
        </p:spPr>
        <p:txBody>
          <a:bodyPr lIns="0" tIns="0" rIns="0" bIns="0" numCol="1"/>
          <a:lstStyle/>
          <a:p>
            <a:pPr lvl="0"/>
            <a:r>
              <a:rPr lang="en-US"/>
              <a:t>Click to edit Master text styles</a:t>
            </a:r>
          </a:p>
        </p:txBody>
      </p:sp>
      <p:sp>
        <p:nvSpPr>
          <p:cNvPr id="22" name="Text Placeholder 6">
            <a:extLst>
              <a:ext uri="{FF2B5EF4-FFF2-40B4-BE49-F238E27FC236}">
                <a16:creationId xmlns:a16="http://schemas.microsoft.com/office/drawing/2014/main" id="{5405CA64-3A77-4E4C-A5A2-2F865AA357ED}"/>
              </a:ext>
            </a:extLst>
          </p:cNvPr>
          <p:cNvSpPr>
            <a:spLocks noGrp="1"/>
          </p:cNvSpPr>
          <p:nvPr>
            <p:ph type="body" sz="quarter" idx="21" hasCustomPrompt="1"/>
          </p:nvPr>
        </p:nvSpPr>
        <p:spPr>
          <a:xfrm>
            <a:off x="8621560" y="4513518"/>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23" name="Text Placeholder 6">
            <a:extLst>
              <a:ext uri="{FF2B5EF4-FFF2-40B4-BE49-F238E27FC236}">
                <a16:creationId xmlns:a16="http://schemas.microsoft.com/office/drawing/2014/main" id="{585EB4DE-D728-4084-9FB8-050C1B649015}"/>
              </a:ext>
            </a:extLst>
          </p:cNvPr>
          <p:cNvSpPr>
            <a:spLocks noGrp="1"/>
          </p:cNvSpPr>
          <p:nvPr>
            <p:ph type="body" sz="quarter" idx="22"/>
          </p:nvPr>
        </p:nvSpPr>
        <p:spPr>
          <a:xfrm>
            <a:off x="611709" y="4890973"/>
            <a:ext cx="2962940" cy="1509821"/>
          </a:xfrm>
        </p:spPr>
        <p:txBody>
          <a:bodyPr lIns="0" tIns="0" rIns="0" bIns="0" numCol="1"/>
          <a:lstStyle/>
          <a:p>
            <a:pPr lvl="0"/>
            <a:r>
              <a:rPr lang="en-US"/>
              <a:t>Click to edit Master text styles</a:t>
            </a:r>
          </a:p>
        </p:txBody>
      </p:sp>
      <p:sp>
        <p:nvSpPr>
          <p:cNvPr id="25" name="Text Placeholder 6">
            <a:extLst>
              <a:ext uri="{FF2B5EF4-FFF2-40B4-BE49-F238E27FC236}">
                <a16:creationId xmlns:a16="http://schemas.microsoft.com/office/drawing/2014/main" id="{62D2A32C-A41D-4886-BC6B-6B80DF021D13}"/>
              </a:ext>
            </a:extLst>
          </p:cNvPr>
          <p:cNvSpPr>
            <a:spLocks noGrp="1"/>
          </p:cNvSpPr>
          <p:nvPr>
            <p:ph type="body" sz="quarter" idx="23" hasCustomPrompt="1"/>
          </p:nvPr>
        </p:nvSpPr>
        <p:spPr>
          <a:xfrm>
            <a:off x="611707" y="4513514"/>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a:t>Credentials</a:t>
            </a:r>
          </a:p>
        </p:txBody>
      </p:sp>
      <p:sp>
        <p:nvSpPr>
          <p:cNvPr id="10" name="Text Placeholder 9">
            <a:extLst>
              <a:ext uri="{FF2B5EF4-FFF2-40B4-BE49-F238E27FC236}">
                <a16:creationId xmlns:a16="http://schemas.microsoft.com/office/drawing/2014/main" id="{4FBACB6A-D248-4EFA-86DD-993152911169}"/>
              </a:ext>
            </a:extLst>
          </p:cNvPr>
          <p:cNvSpPr>
            <a:spLocks noGrp="1"/>
          </p:cNvSpPr>
          <p:nvPr>
            <p:ph type="body" sz="quarter" idx="24" hasCustomPrompt="1"/>
          </p:nvPr>
        </p:nvSpPr>
        <p:spPr>
          <a:xfrm>
            <a:off x="612042" y="3775075"/>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
        <p:nvSpPr>
          <p:cNvPr id="28" name="Text Placeholder 9">
            <a:extLst>
              <a:ext uri="{FF2B5EF4-FFF2-40B4-BE49-F238E27FC236}">
                <a16:creationId xmlns:a16="http://schemas.microsoft.com/office/drawing/2014/main" id="{0DB2ABDF-29DC-4F90-B1EC-AB566CD9A6C5}"/>
              </a:ext>
            </a:extLst>
          </p:cNvPr>
          <p:cNvSpPr>
            <a:spLocks noGrp="1"/>
          </p:cNvSpPr>
          <p:nvPr>
            <p:ph type="body" sz="quarter" idx="25" hasCustomPrompt="1"/>
          </p:nvPr>
        </p:nvSpPr>
        <p:spPr>
          <a:xfrm>
            <a:off x="8621892" y="3774557"/>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a:t>First Name</a:t>
            </a:r>
          </a:p>
          <a:p>
            <a:pPr lvl="0"/>
            <a:r>
              <a:rPr lang="en-US"/>
              <a:t>Last Name</a:t>
            </a:r>
          </a:p>
        </p:txBody>
      </p:sp>
    </p:spTree>
    <p:extLst>
      <p:ext uri="{BB962C8B-B14F-4D97-AF65-F5344CB8AC3E}">
        <p14:creationId xmlns:p14="http://schemas.microsoft.com/office/powerpoint/2010/main" val="31350780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6" name="Slide Number Placeholder 5">
            <a:extLst>
              <a:ext uri="{FF2B5EF4-FFF2-40B4-BE49-F238E27FC236}">
                <a16:creationId xmlns:a16="http://schemas.microsoft.com/office/drawing/2014/main" id="{66B00352-836A-4D07-8EAC-EC98137D28A4}"/>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751865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1"/>
            <a:ext cx="11582400" cy="41529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08751" y="4244975"/>
            <a:ext cx="1127844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9FD89A1D-CE28-4061-8F9C-97943D1C425B}"/>
              </a:ext>
            </a:extLst>
          </p:cNvPr>
          <p:cNvSpPr>
            <a:spLocks noGrp="1"/>
          </p:cNvSpPr>
          <p:nvPr>
            <p:ph type="body" sz="quarter" idx="12"/>
          </p:nvPr>
        </p:nvSpPr>
        <p:spPr>
          <a:xfrm>
            <a:off x="608751" y="5721350"/>
            <a:ext cx="11278449" cy="190500"/>
          </a:xfrm>
        </p:spPr>
        <p:txBody>
          <a:bodyPr lIns="0" tIns="0" rIns="0" bIns="0"/>
          <a:lstStyle>
            <a:lvl1pPr>
              <a:defRPr sz="1400" i="0"/>
            </a:lvl1pPr>
          </a:lstStyle>
          <a:p>
            <a:pPr lvl="0"/>
            <a:r>
              <a:rPr lang="en-US"/>
              <a:t>Click to edit Master text styles</a:t>
            </a:r>
          </a:p>
        </p:txBody>
      </p:sp>
      <p:sp>
        <p:nvSpPr>
          <p:cNvPr id="8" name="Slide Number Placeholder 7">
            <a:extLst>
              <a:ext uri="{FF2B5EF4-FFF2-40B4-BE49-F238E27FC236}">
                <a16:creationId xmlns:a16="http://schemas.microsoft.com/office/drawing/2014/main" id="{FA42F083-DAFC-45B5-B5F3-A99367970BAD}"/>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92633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5334001"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248400" y="1066800"/>
            <a:ext cx="5486399" cy="1381125"/>
          </a:xfrm>
        </p:spPr>
        <p:txBody>
          <a:bodyPr lIns="0" tIns="0" rIns="0" bIns="0"/>
          <a:lstStyle>
            <a:lvl1pPr>
              <a:lnSpc>
                <a:spcPts val="5000"/>
              </a:lnSpc>
              <a:spcBef>
                <a:spcPts val="0"/>
              </a:spcBef>
              <a:defRPr sz="4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Text Placeholder 5">
            <a:extLst>
              <a:ext uri="{FF2B5EF4-FFF2-40B4-BE49-F238E27FC236}">
                <a16:creationId xmlns:a16="http://schemas.microsoft.com/office/drawing/2014/main" id="{14E83CFE-261B-4EDB-9DD3-BB8CF5F731DD}"/>
              </a:ext>
            </a:extLst>
          </p:cNvPr>
          <p:cNvSpPr>
            <a:spLocks noGrp="1"/>
          </p:cNvSpPr>
          <p:nvPr>
            <p:ph type="body" sz="quarter" idx="12"/>
          </p:nvPr>
        </p:nvSpPr>
        <p:spPr>
          <a:xfrm>
            <a:off x="6248400" y="6191250"/>
            <a:ext cx="5486400" cy="209550"/>
          </a:xfrm>
        </p:spPr>
        <p:txBody>
          <a:bodyPr lIns="0" tIns="0" rIns="0" bIns="0"/>
          <a:lstStyle>
            <a:lvl1pPr>
              <a:defRPr sz="1400" i="1"/>
            </a:lvl1pPr>
          </a:lstStyle>
          <a:p>
            <a:pPr lvl="0"/>
            <a:r>
              <a:rPr lang="en-US"/>
              <a:t>Click to edit Master text styles</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3429000"/>
            <a:ext cx="5486400" cy="2143125"/>
          </a:xfrm>
        </p:spPr>
        <p:txBody>
          <a:bodyPr lIns="0" tIns="0" rIns="0" bIns="0"/>
          <a:lstStyle>
            <a:lvl1pPr>
              <a:defRPr sz="1400"/>
            </a:lvl1pPr>
          </a:lstStyle>
          <a:p>
            <a:pPr lvl="0"/>
            <a:r>
              <a:rPr lang="en-US"/>
              <a:t>Click to edit Master text styles</a:t>
            </a:r>
          </a:p>
        </p:txBody>
      </p:sp>
      <p:sp>
        <p:nvSpPr>
          <p:cNvPr id="5" name="Slide Number Placeholder 4">
            <a:extLst>
              <a:ext uri="{FF2B5EF4-FFF2-40B4-BE49-F238E27FC236}">
                <a16:creationId xmlns:a16="http://schemas.microsoft.com/office/drawing/2014/main" id="{FDC2E92A-EF50-4522-A3DA-CED1E60D455D}"/>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1782399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Agenda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586800" y="583200"/>
            <a:ext cx="10668000" cy="609600"/>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7" name="Slide Number Placeholder 6">
            <a:extLst>
              <a:ext uri="{FF2B5EF4-FFF2-40B4-BE49-F238E27FC236}">
                <a16:creationId xmlns:a16="http://schemas.microsoft.com/office/drawing/2014/main" id="{4C7235FD-5740-4698-A973-15FFE71BF51C}"/>
              </a:ext>
            </a:extLst>
          </p:cNvPr>
          <p:cNvSpPr>
            <a:spLocks noGrp="1"/>
          </p:cNvSpPr>
          <p:nvPr>
            <p:ph type="sldNum" sz="quarter" idx="14"/>
          </p:nvPr>
        </p:nvSpPr>
        <p:spPr/>
        <p:txBody>
          <a:bodyPr/>
          <a:lstStyle/>
          <a:p>
            <a:fld id="{DD01415F-5F32-4771-AE74-55868ADB41CE}" type="slidenum">
              <a:rPr lang="en-US" smtClean="0"/>
              <a:pPr/>
              <a:t>‹#›</a:t>
            </a:fld>
            <a:endParaRPr lang="en-US"/>
          </a:p>
        </p:txBody>
      </p:sp>
      <p:sp>
        <p:nvSpPr>
          <p:cNvPr id="3" name="Text Placeholder 11">
            <a:extLst>
              <a:ext uri="{FF2B5EF4-FFF2-40B4-BE49-F238E27FC236}">
                <a16:creationId xmlns:a16="http://schemas.microsoft.com/office/drawing/2014/main" id="{E345B95A-464A-75BB-230B-56016F0B3017}"/>
              </a:ext>
            </a:extLst>
          </p:cNvPr>
          <p:cNvSpPr>
            <a:spLocks noGrp="1"/>
          </p:cNvSpPr>
          <p:nvPr>
            <p:ph type="body" sz="quarter" idx="13"/>
          </p:nvPr>
        </p:nvSpPr>
        <p:spPr>
          <a:xfrm>
            <a:off x="586800" y="1644650"/>
            <a:ext cx="10668000" cy="4356099"/>
          </a:xfrm>
        </p:spPr>
        <p:txBody>
          <a:bodyPr lIns="0" tIns="0" rIns="0" bIns="0"/>
          <a:lstStyle>
            <a:lvl1pPr marL="342900" indent="-342900">
              <a:buFont typeface="Arial" panose="020B0604020202020204" pitchFamily="34" charset="0"/>
              <a:buChar char="•"/>
              <a:defRPr sz="2000"/>
            </a:lvl1pPr>
          </a:lstStyle>
          <a:p>
            <a:pPr lvl="0"/>
            <a:r>
              <a:rPr lang="en-US"/>
              <a:t>Click to edit Master text styles</a:t>
            </a:r>
          </a:p>
        </p:txBody>
      </p:sp>
    </p:spTree>
    <p:extLst>
      <p:ext uri="{BB962C8B-B14F-4D97-AF65-F5344CB8AC3E}">
        <p14:creationId xmlns:p14="http://schemas.microsoft.com/office/powerpoint/2010/main" val="2334996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t A Glance -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586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5530850"/>
            <a:ext cx="1905000" cy="1174750"/>
          </a:xfrm>
        </p:spPr>
        <p:txBody>
          <a:bodyPr lIns="0" tIns="0" rIns="0" bIns="0"/>
          <a:lstStyle>
            <a:lvl1pPr>
              <a:defRPr sz="1200" i="0"/>
            </a:lvl1pPr>
          </a:lstStyle>
          <a:p>
            <a:pPr lvl="0"/>
            <a:r>
              <a:rPr lang="en-US"/>
              <a:t>Click to edit Master text styles</a:t>
            </a:r>
          </a:p>
        </p:txBody>
      </p:sp>
      <p:sp>
        <p:nvSpPr>
          <p:cNvPr id="9" name="Text Placeholder 8">
            <a:extLst>
              <a:ext uri="{FF2B5EF4-FFF2-40B4-BE49-F238E27FC236}">
                <a16:creationId xmlns:a16="http://schemas.microsoft.com/office/drawing/2014/main" id="{1921450D-7BE8-4C97-BC72-B5A44D7B6D37}"/>
              </a:ext>
            </a:extLst>
          </p:cNvPr>
          <p:cNvSpPr>
            <a:spLocks noGrp="1"/>
          </p:cNvSpPr>
          <p:nvPr>
            <p:ph type="body" sz="quarter" idx="14" hasCustomPrompt="1"/>
          </p:nvPr>
        </p:nvSpPr>
        <p:spPr>
          <a:xfrm>
            <a:off x="27775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1" name="Text Placeholder 5">
            <a:extLst>
              <a:ext uri="{FF2B5EF4-FFF2-40B4-BE49-F238E27FC236}">
                <a16:creationId xmlns:a16="http://schemas.microsoft.com/office/drawing/2014/main" id="{0C6BC6FA-ECFD-46BF-9338-A1A883DF095D}"/>
              </a:ext>
            </a:extLst>
          </p:cNvPr>
          <p:cNvSpPr>
            <a:spLocks noGrp="1"/>
          </p:cNvSpPr>
          <p:nvPr>
            <p:ph type="body" sz="quarter" idx="15"/>
          </p:nvPr>
        </p:nvSpPr>
        <p:spPr>
          <a:xfrm>
            <a:off x="2777550" y="5530850"/>
            <a:ext cx="1905000" cy="1174750"/>
          </a:xfrm>
        </p:spPr>
        <p:txBody>
          <a:bodyPr lIns="0" tIns="0" rIns="0" bIns="0"/>
          <a:lstStyle>
            <a:lvl1pPr>
              <a:defRPr sz="1200" i="0"/>
            </a:lvl1pPr>
          </a:lstStyle>
          <a:p>
            <a:pPr lvl="0"/>
            <a:r>
              <a:rPr lang="en-US"/>
              <a:t>Click to edit Master text styles</a:t>
            </a:r>
          </a:p>
        </p:txBody>
      </p:sp>
      <p:sp>
        <p:nvSpPr>
          <p:cNvPr id="13" name="Text Placeholder 8">
            <a:extLst>
              <a:ext uri="{FF2B5EF4-FFF2-40B4-BE49-F238E27FC236}">
                <a16:creationId xmlns:a16="http://schemas.microsoft.com/office/drawing/2014/main" id="{57AA8049-04C1-4A93-8501-ABA07D6070D9}"/>
              </a:ext>
            </a:extLst>
          </p:cNvPr>
          <p:cNvSpPr>
            <a:spLocks noGrp="1"/>
          </p:cNvSpPr>
          <p:nvPr>
            <p:ph type="body" sz="quarter" idx="16" hasCustomPrompt="1"/>
          </p:nvPr>
        </p:nvSpPr>
        <p:spPr>
          <a:xfrm>
            <a:off x="49683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4" name="Text Placeholder 5">
            <a:extLst>
              <a:ext uri="{FF2B5EF4-FFF2-40B4-BE49-F238E27FC236}">
                <a16:creationId xmlns:a16="http://schemas.microsoft.com/office/drawing/2014/main" id="{83BD83BD-A1D7-48DB-973C-32D8113AF298}"/>
              </a:ext>
            </a:extLst>
          </p:cNvPr>
          <p:cNvSpPr>
            <a:spLocks noGrp="1"/>
          </p:cNvSpPr>
          <p:nvPr>
            <p:ph type="body" sz="quarter" idx="17"/>
          </p:nvPr>
        </p:nvSpPr>
        <p:spPr>
          <a:xfrm>
            <a:off x="4968300" y="5530850"/>
            <a:ext cx="1905000" cy="1174750"/>
          </a:xfrm>
        </p:spPr>
        <p:txBody>
          <a:bodyPr lIns="0" tIns="0" rIns="0" bIns="0"/>
          <a:lstStyle>
            <a:lvl1pPr>
              <a:defRPr sz="1200" i="0"/>
            </a:lvl1pPr>
          </a:lstStyle>
          <a:p>
            <a:pPr lvl="0"/>
            <a:r>
              <a:rPr lang="en-US"/>
              <a:t>Click to edit Master text styles</a:t>
            </a:r>
          </a:p>
        </p:txBody>
      </p:sp>
      <p:sp>
        <p:nvSpPr>
          <p:cNvPr id="15" name="Text Placeholder 8">
            <a:extLst>
              <a:ext uri="{FF2B5EF4-FFF2-40B4-BE49-F238E27FC236}">
                <a16:creationId xmlns:a16="http://schemas.microsoft.com/office/drawing/2014/main" id="{EAFB6FCE-A5EA-4E5E-A26A-A36193103E6D}"/>
              </a:ext>
            </a:extLst>
          </p:cNvPr>
          <p:cNvSpPr>
            <a:spLocks noGrp="1"/>
          </p:cNvSpPr>
          <p:nvPr>
            <p:ph type="body" sz="quarter" idx="18" hasCustomPrompt="1"/>
          </p:nvPr>
        </p:nvSpPr>
        <p:spPr>
          <a:xfrm>
            <a:off x="71590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6" name="Text Placeholder 5">
            <a:extLst>
              <a:ext uri="{FF2B5EF4-FFF2-40B4-BE49-F238E27FC236}">
                <a16:creationId xmlns:a16="http://schemas.microsoft.com/office/drawing/2014/main" id="{14D71C6A-4879-4DED-86B5-2B3299A885FF}"/>
              </a:ext>
            </a:extLst>
          </p:cNvPr>
          <p:cNvSpPr>
            <a:spLocks noGrp="1"/>
          </p:cNvSpPr>
          <p:nvPr>
            <p:ph type="body" sz="quarter" idx="19"/>
          </p:nvPr>
        </p:nvSpPr>
        <p:spPr>
          <a:xfrm>
            <a:off x="7159050" y="5530850"/>
            <a:ext cx="1905000" cy="1174750"/>
          </a:xfrm>
        </p:spPr>
        <p:txBody>
          <a:bodyPr lIns="0" tIns="0" rIns="0" bIns="0"/>
          <a:lstStyle>
            <a:lvl1pPr>
              <a:defRPr sz="1200" i="0"/>
            </a:lvl1pPr>
          </a:lstStyle>
          <a:p>
            <a:pPr lvl="0"/>
            <a:r>
              <a:rPr lang="en-US"/>
              <a:t>Click to edit Master text styles</a:t>
            </a:r>
          </a:p>
        </p:txBody>
      </p:sp>
      <p:sp>
        <p:nvSpPr>
          <p:cNvPr id="17" name="Text Placeholder 8">
            <a:extLst>
              <a:ext uri="{FF2B5EF4-FFF2-40B4-BE49-F238E27FC236}">
                <a16:creationId xmlns:a16="http://schemas.microsoft.com/office/drawing/2014/main" id="{47A0E548-617F-47E0-8B2C-FBEFD0583294}"/>
              </a:ext>
            </a:extLst>
          </p:cNvPr>
          <p:cNvSpPr>
            <a:spLocks noGrp="1"/>
          </p:cNvSpPr>
          <p:nvPr>
            <p:ph type="body" sz="quarter" idx="20" hasCustomPrompt="1"/>
          </p:nvPr>
        </p:nvSpPr>
        <p:spPr>
          <a:xfrm>
            <a:off x="9349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8" name="Text Placeholder 5">
            <a:extLst>
              <a:ext uri="{FF2B5EF4-FFF2-40B4-BE49-F238E27FC236}">
                <a16:creationId xmlns:a16="http://schemas.microsoft.com/office/drawing/2014/main" id="{3BC6D36F-0BA1-4419-9773-C50E419732B6}"/>
              </a:ext>
            </a:extLst>
          </p:cNvPr>
          <p:cNvSpPr>
            <a:spLocks noGrp="1"/>
          </p:cNvSpPr>
          <p:nvPr>
            <p:ph type="body" sz="quarter" idx="21"/>
          </p:nvPr>
        </p:nvSpPr>
        <p:spPr>
          <a:xfrm>
            <a:off x="9349800" y="5530850"/>
            <a:ext cx="1905000" cy="1174750"/>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2192896-65D0-40C9-9564-2D2D6D3E76B9}"/>
              </a:ext>
            </a:extLst>
          </p:cNvPr>
          <p:cNvSpPr>
            <a:spLocks noGrp="1"/>
          </p:cNvSpPr>
          <p:nvPr>
            <p:ph type="sldNum" sz="quarter" idx="2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2372567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Agenda -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1" y="0"/>
            <a:ext cx="5334000"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6248400" y="1066801"/>
            <a:ext cx="5486399" cy="112395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Agenda</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2552701"/>
            <a:ext cx="5486400" cy="3848100"/>
          </a:xfrm>
        </p:spPr>
        <p:txBody>
          <a:bodyPr lIns="0" tIns="0" rIns="0" bIns="0"/>
          <a:lstStyle>
            <a:lvl1pPr marL="0" indent="0">
              <a:buFont typeface="Arial" panose="020B0604020202020204" pitchFamily="34" charset="0"/>
              <a:buNone/>
              <a:defRPr sz="2000"/>
            </a:lvl1pPr>
          </a:lstStyle>
          <a:p>
            <a:pPr lvl="0"/>
            <a:r>
              <a:rPr lang="en-US"/>
              <a:t>Click to edit Master text styles</a:t>
            </a:r>
          </a:p>
        </p:txBody>
      </p:sp>
      <p:sp>
        <p:nvSpPr>
          <p:cNvPr id="5" name="Slide Number Placeholder 4">
            <a:extLst>
              <a:ext uri="{FF2B5EF4-FFF2-40B4-BE49-F238E27FC236}">
                <a16:creationId xmlns:a16="http://schemas.microsoft.com/office/drawing/2014/main" id="{51200B8B-DBC8-40B3-9014-4AA628726D2B}"/>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9338551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586800" y="4733925"/>
            <a:ext cx="10668000" cy="1381125"/>
          </a:xfrm>
        </p:spPr>
        <p:txBody>
          <a:bodyPr lIns="0" tIns="0" rIns="0" bIns="0"/>
          <a:lstStyle>
            <a:lvl1pPr>
              <a:spcBef>
                <a:spcPts val="0"/>
              </a:spcBef>
              <a:defRPr sz="32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6210300"/>
            <a:ext cx="10668000" cy="190500"/>
          </a:xfrm>
        </p:spPr>
        <p:txBody>
          <a:bodyPr lIns="0" tIns="0" rIns="0" bIns="0"/>
          <a:lstStyle>
            <a:lvl1pPr>
              <a:defRPr sz="1400" i="1"/>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075159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762000" y="152400"/>
            <a:ext cx="11277600" cy="6553200"/>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1762125"/>
            <a:ext cx="10668000" cy="1381125"/>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3238500"/>
            <a:ext cx="10668000" cy="190500"/>
          </a:xfrm>
        </p:spPr>
        <p:txBody>
          <a:bodyPr lIns="0" tIns="0" rIns="0" bIns="0"/>
          <a:lstStyle>
            <a:lvl1pPr>
              <a:defRPr sz="1400" i="1">
                <a:solidFill>
                  <a:schemeClr val="bg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0225062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At A Glance -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586800" y="457200"/>
            <a:ext cx="10668000" cy="4137025"/>
          </a:xfrm>
        </p:spPr>
        <p:txBody>
          <a:bodyPr/>
          <a:lstStyle/>
          <a:p>
            <a:r>
              <a:rPr lang="en-US"/>
              <a:t>Click icon to add picture</a:t>
            </a:r>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586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586800" y="5530850"/>
            <a:ext cx="1905000" cy="1174750"/>
          </a:xfrm>
        </p:spPr>
        <p:txBody>
          <a:bodyPr lIns="0" tIns="0" rIns="0" bIns="0"/>
          <a:lstStyle>
            <a:lvl1pPr>
              <a:defRPr sz="1200" i="0"/>
            </a:lvl1pPr>
          </a:lstStyle>
          <a:p>
            <a:pPr lvl="0"/>
            <a:r>
              <a:rPr lang="en-US"/>
              <a:t>Click to edit Master text styles</a:t>
            </a:r>
          </a:p>
        </p:txBody>
      </p:sp>
      <p:sp>
        <p:nvSpPr>
          <p:cNvPr id="9" name="Text Placeholder 8">
            <a:extLst>
              <a:ext uri="{FF2B5EF4-FFF2-40B4-BE49-F238E27FC236}">
                <a16:creationId xmlns:a16="http://schemas.microsoft.com/office/drawing/2014/main" id="{1921450D-7BE8-4C97-BC72-B5A44D7B6D37}"/>
              </a:ext>
            </a:extLst>
          </p:cNvPr>
          <p:cNvSpPr>
            <a:spLocks noGrp="1"/>
          </p:cNvSpPr>
          <p:nvPr>
            <p:ph type="body" sz="quarter" idx="14" hasCustomPrompt="1"/>
          </p:nvPr>
        </p:nvSpPr>
        <p:spPr>
          <a:xfrm>
            <a:off x="27775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1" name="Text Placeholder 5">
            <a:extLst>
              <a:ext uri="{FF2B5EF4-FFF2-40B4-BE49-F238E27FC236}">
                <a16:creationId xmlns:a16="http://schemas.microsoft.com/office/drawing/2014/main" id="{0C6BC6FA-ECFD-46BF-9338-A1A883DF095D}"/>
              </a:ext>
            </a:extLst>
          </p:cNvPr>
          <p:cNvSpPr>
            <a:spLocks noGrp="1"/>
          </p:cNvSpPr>
          <p:nvPr>
            <p:ph type="body" sz="quarter" idx="15"/>
          </p:nvPr>
        </p:nvSpPr>
        <p:spPr>
          <a:xfrm>
            <a:off x="2777550" y="5530850"/>
            <a:ext cx="1905000" cy="1174750"/>
          </a:xfrm>
        </p:spPr>
        <p:txBody>
          <a:bodyPr lIns="0" tIns="0" rIns="0" bIns="0"/>
          <a:lstStyle>
            <a:lvl1pPr>
              <a:defRPr sz="1200" i="0"/>
            </a:lvl1pPr>
          </a:lstStyle>
          <a:p>
            <a:pPr lvl="0"/>
            <a:r>
              <a:rPr lang="en-US"/>
              <a:t>Click to edit Master text styles</a:t>
            </a:r>
          </a:p>
        </p:txBody>
      </p:sp>
      <p:sp>
        <p:nvSpPr>
          <p:cNvPr id="13" name="Text Placeholder 8">
            <a:extLst>
              <a:ext uri="{FF2B5EF4-FFF2-40B4-BE49-F238E27FC236}">
                <a16:creationId xmlns:a16="http://schemas.microsoft.com/office/drawing/2014/main" id="{57AA8049-04C1-4A93-8501-ABA07D6070D9}"/>
              </a:ext>
            </a:extLst>
          </p:cNvPr>
          <p:cNvSpPr>
            <a:spLocks noGrp="1"/>
          </p:cNvSpPr>
          <p:nvPr>
            <p:ph type="body" sz="quarter" idx="16" hasCustomPrompt="1"/>
          </p:nvPr>
        </p:nvSpPr>
        <p:spPr>
          <a:xfrm>
            <a:off x="49683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4" name="Text Placeholder 5">
            <a:extLst>
              <a:ext uri="{FF2B5EF4-FFF2-40B4-BE49-F238E27FC236}">
                <a16:creationId xmlns:a16="http://schemas.microsoft.com/office/drawing/2014/main" id="{83BD83BD-A1D7-48DB-973C-32D8113AF298}"/>
              </a:ext>
            </a:extLst>
          </p:cNvPr>
          <p:cNvSpPr>
            <a:spLocks noGrp="1"/>
          </p:cNvSpPr>
          <p:nvPr>
            <p:ph type="body" sz="quarter" idx="17"/>
          </p:nvPr>
        </p:nvSpPr>
        <p:spPr>
          <a:xfrm>
            <a:off x="4968300" y="5530850"/>
            <a:ext cx="1905000" cy="1174750"/>
          </a:xfrm>
        </p:spPr>
        <p:txBody>
          <a:bodyPr lIns="0" tIns="0" rIns="0" bIns="0"/>
          <a:lstStyle>
            <a:lvl1pPr>
              <a:defRPr sz="1200" i="0"/>
            </a:lvl1pPr>
          </a:lstStyle>
          <a:p>
            <a:pPr lvl="0"/>
            <a:r>
              <a:rPr lang="en-US"/>
              <a:t>Click to edit Master text styles</a:t>
            </a:r>
          </a:p>
        </p:txBody>
      </p:sp>
      <p:sp>
        <p:nvSpPr>
          <p:cNvPr id="15" name="Text Placeholder 8">
            <a:extLst>
              <a:ext uri="{FF2B5EF4-FFF2-40B4-BE49-F238E27FC236}">
                <a16:creationId xmlns:a16="http://schemas.microsoft.com/office/drawing/2014/main" id="{EAFB6FCE-A5EA-4E5E-A26A-A36193103E6D}"/>
              </a:ext>
            </a:extLst>
          </p:cNvPr>
          <p:cNvSpPr>
            <a:spLocks noGrp="1"/>
          </p:cNvSpPr>
          <p:nvPr>
            <p:ph type="body" sz="quarter" idx="18" hasCustomPrompt="1"/>
          </p:nvPr>
        </p:nvSpPr>
        <p:spPr>
          <a:xfrm>
            <a:off x="71590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6" name="Text Placeholder 5">
            <a:extLst>
              <a:ext uri="{FF2B5EF4-FFF2-40B4-BE49-F238E27FC236}">
                <a16:creationId xmlns:a16="http://schemas.microsoft.com/office/drawing/2014/main" id="{14D71C6A-4879-4DED-86B5-2B3299A885FF}"/>
              </a:ext>
            </a:extLst>
          </p:cNvPr>
          <p:cNvSpPr>
            <a:spLocks noGrp="1"/>
          </p:cNvSpPr>
          <p:nvPr>
            <p:ph type="body" sz="quarter" idx="19"/>
          </p:nvPr>
        </p:nvSpPr>
        <p:spPr>
          <a:xfrm>
            <a:off x="7159050" y="5530850"/>
            <a:ext cx="1905000" cy="1174750"/>
          </a:xfrm>
        </p:spPr>
        <p:txBody>
          <a:bodyPr lIns="0" tIns="0" rIns="0" bIns="0"/>
          <a:lstStyle>
            <a:lvl1pPr>
              <a:defRPr sz="1200" i="0"/>
            </a:lvl1pPr>
          </a:lstStyle>
          <a:p>
            <a:pPr lvl="0"/>
            <a:r>
              <a:rPr lang="en-US"/>
              <a:t>Click to edit Master text styles</a:t>
            </a:r>
          </a:p>
        </p:txBody>
      </p:sp>
      <p:sp>
        <p:nvSpPr>
          <p:cNvPr id="17" name="Text Placeholder 8">
            <a:extLst>
              <a:ext uri="{FF2B5EF4-FFF2-40B4-BE49-F238E27FC236}">
                <a16:creationId xmlns:a16="http://schemas.microsoft.com/office/drawing/2014/main" id="{47A0E548-617F-47E0-8B2C-FBEFD0583294}"/>
              </a:ext>
            </a:extLst>
          </p:cNvPr>
          <p:cNvSpPr>
            <a:spLocks noGrp="1"/>
          </p:cNvSpPr>
          <p:nvPr>
            <p:ph type="body" sz="quarter" idx="20" hasCustomPrompt="1"/>
          </p:nvPr>
        </p:nvSpPr>
        <p:spPr>
          <a:xfrm>
            <a:off x="9349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8" name="Text Placeholder 5">
            <a:extLst>
              <a:ext uri="{FF2B5EF4-FFF2-40B4-BE49-F238E27FC236}">
                <a16:creationId xmlns:a16="http://schemas.microsoft.com/office/drawing/2014/main" id="{3BC6D36F-0BA1-4419-9773-C50E419732B6}"/>
              </a:ext>
            </a:extLst>
          </p:cNvPr>
          <p:cNvSpPr>
            <a:spLocks noGrp="1"/>
          </p:cNvSpPr>
          <p:nvPr>
            <p:ph type="body" sz="quarter" idx="21"/>
          </p:nvPr>
        </p:nvSpPr>
        <p:spPr>
          <a:xfrm>
            <a:off x="9349800" y="5530850"/>
            <a:ext cx="1905000" cy="1174750"/>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2192896-65D0-40C9-9564-2D2D6D3E76B9}"/>
              </a:ext>
            </a:extLst>
          </p:cNvPr>
          <p:cNvSpPr>
            <a:spLocks noGrp="1"/>
          </p:cNvSpPr>
          <p:nvPr>
            <p:ph type="sldNum" sz="quarter" idx="2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3470302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At A Glance - 2">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3034724" y="1587408"/>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3034724" y="2384333"/>
            <a:ext cx="2581276" cy="1422418"/>
          </a:xfrm>
        </p:spPr>
        <p:txBody>
          <a:bodyPr lIns="0" tIns="0" rIns="0" bIns="0"/>
          <a:lstStyle>
            <a:lvl1pPr>
              <a:defRPr sz="1200" i="0"/>
            </a:lvl1pPr>
          </a:lstStyle>
          <a:p>
            <a:pPr lvl="0"/>
            <a:r>
              <a:rPr lang="en-US"/>
              <a:t>Click to edit Master text styles</a:t>
            </a:r>
          </a:p>
        </p:txBody>
      </p:sp>
      <p:sp>
        <p:nvSpPr>
          <p:cNvPr id="5" name="Picture Placeholder 4">
            <a:extLst>
              <a:ext uri="{FF2B5EF4-FFF2-40B4-BE49-F238E27FC236}">
                <a16:creationId xmlns:a16="http://schemas.microsoft.com/office/drawing/2014/main" id="{89BF1FE0-3368-4FAF-8B24-24FFA1246886}"/>
              </a:ext>
            </a:extLst>
          </p:cNvPr>
          <p:cNvSpPr>
            <a:spLocks noGrp="1"/>
          </p:cNvSpPr>
          <p:nvPr>
            <p:ph type="pic" sz="quarter" idx="22"/>
          </p:nvPr>
        </p:nvSpPr>
        <p:spPr>
          <a:xfrm>
            <a:off x="586800" y="1596954"/>
            <a:ext cx="2209797" cy="2209797"/>
          </a:xfrm>
        </p:spPr>
        <p:txBody>
          <a:bodyPr/>
          <a:lstStyle/>
          <a:p>
            <a:r>
              <a:rPr lang="en-US"/>
              <a:t>Click icon to add picture</a:t>
            </a:r>
          </a:p>
        </p:txBody>
      </p:sp>
      <p:sp>
        <p:nvSpPr>
          <p:cNvPr id="20" name="Text Placeholder 8">
            <a:extLst>
              <a:ext uri="{FF2B5EF4-FFF2-40B4-BE49-F238E27FC236}">
                <a16:creationId xmlns:a16="http://schemas.microsoft.com/office/drawing/2014/main" id="{AEB8279A-3DF8-4A7C-8D69-A02C906A474D}"/>
              </a:ext>
            </a:extLst>
          </p:cNvPr>
          <p:cNvSpPr>
            <a:spLocks noGrp="1"/>
          </p:cNvSpPr>
          <p:nvPr>
            <p:ph type="body" sz="quarter" idx="23" hasCustomPrompt="1"/>
          </p:nvPr>
        </p:nvSpPr>
        <p:spPr>
          <a:xfrm>
            <a:off x="3034724" y="4181457"/>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1" name="Text Placeholder 5">
            <a:extLst>
              <a:ext uri="{FF2B5EF4-FFF2-40B4-BE49-F238E27FC236}">
                <a16:creationId xmlns:a16="http://schemas.microsoft.com/office/drawing/2014/main" id="{E1B394B2-159A-461A-8D78-214CC9D97EEC}"/>
              </a:ext>
            </a:extLst>
          </p:cNvPr>
          <p:cNvSpPr>
            <a:spLocks noGrp="1"/>
          </p:cNvSpPr>
          <p:nvPr>
            <p:ph type="body" sz="quarter" idx="24"/>
          </p:nvPr>
        </p:nvSpPr>
        <p:spPr>
          <a:xfrm>
            <a:off x="3034724" y="4978382"/>
            <a:ext cx="2581276" cy="1422418"/>
          </a:xfrm>
        </p:spPr>
        <p:txBody>
          <a:bodyPr lIns="0" tIns="0" rIns="0" bIns="0"/>
          <a:lstStyle>
            <a:lvl1pPr>
              <a:defRPr sz="1200" i="0"/>
            </a:lvl1pPr>
          </a:lstStyle>
          <a:p>
            <a:pPr lvl="0"/>
            <a:r>
              <a:rPr lang="en-US"/>
              <a:t>Click to edit Master text styles</a:t>
            </a:r>
          </a:p>
        </p:txBody>
      </p:sp>
      <p:sp>
        <p:nvSpPr>
          <p:cNvPr id="22" name="Picture Placeholder 4">
            <a:extLst>
              <a:ext uri="{FF2B5EF4-FFF2-40B4-BE49-F238E27FC236}">
                <a16:creationId xmlns:a16="http://schemas.microsoft.com/office/drawing/2014/main" id="{9A9C0B5B-6AB8-4937-996E-0C7F4588904D}"/>
              </a:ext>
            </a:extLst>
          </p:cNvPr>
          <p:cNvSpPr>
            <a:spLocks noGrp="1"/>
          </p:cNvSpPr>
          <p:nvPr>
            <p:ph type="pic" sz="quarter" idx="25"/>
          </p:nvPr>
        </p:nvSpPr>
        <p:spPr>
          <a:xfrm>
            <a:off x="586800" y="4191003"/>
            <a:ext cx="2209797" cy="2209797"/>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8673525" y="1587408"/>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8673525" y="2384333"/>
            <a:ext cx="2581275" cy="1422418"/>
          </a:xfrm>
        </p:spPr>
        <p:txBody>
          <a:bodyPr lIns="0" tIns="0" rIns="0" bIns="0"/>
          <a:lstStyle>
            <a:lvl1pPr>
              <a:defRPr sz="1200" i="0"/>
            </a:lvl1pPr>
          </a:lstStyle>
          <a:p>
            <a:pPr lvl="0"/>
            <a:r>
              <a:rPr lang="en-US"/>
              <a:t>Click to edit Master text styles</a:t>
            </a:r>
          </a:p>
        </p:txBody>
      </p:sp>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225601" y="1596954"/>
            <a:ext cx="2209797" cy="2209797"/>
          </a:xfrm>
        </p:spPr>
        <p:txBody>
          <a:bodyPr/>
          <a:lstStyle/>
          <a:p>
            <a:r>
              <a:rPr lang="en-US"/>
              <a:t>Click icon to add picture</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8673525" y="4181457"/>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8673525" y="4978382"/>
            <a:ext cx="2581275" cy="1422418"/>
          </a:xfrm>
        </p:spPr>
        <p:txBody>
          <a:bodyPr lIns="0" tIns="0" rIns="0" bIns="0"/>
          <a:lstStyle>
            <a:lvl1pPr>
              <a:defRPr sz="1200" i="0"/>
            </a:lvl1pPr>
          </a:lstStyle>
          <a:p>
            <a:pPr lvl="0"/>
            <a:r>
              <a:rPr lang="en-US"/>
              <a:t>Click to edit Master text styles</a:t>
            </a:r>
          </a:p>
        </p:txBody>
      </p:sp>
      <p:sp>
        <p:nvSpPr>
          <p:cNvPr id="28" name="Picture Placeholder 4">
            <a:extLst>
              <a:ext uri="{FF2B5EF4-FFF2-40B4-BE49-F238E27FC236}">
                <a16:creationId xmlns:a16="http://schemas.microsoft.com/office/drawing/2014/main" id="{5A755C51-FFE2-4C8E-80B4-43AD6AD27F76}"/>
              </a:ext>
            </a:extLst>
          </p:cNvPr>
          <p:cNvSpPr>
            <a:spLocks noGrp="1"/>
          </p:cNvSpPr>
          <p:nvPr>
            <p:ph type="pic" sz="quarter" idx="31"/>
          </p:nvPr>
        </p:nvSpPr>
        <p:spPr>
          <a:xfrm>
            <a:off x="6225601" y="4191003"/>
            <a:ext cx="2209797" cy="2209797"/>
          </a:xfrm>
        </p:spPr>
        <p:txBody>
          <a:bodyPr/>
          <a:lstStyle/>
          <a:p>
            <a:r>
              <a:rPr lang="en-US"/>
              <a:t>Click icon to add picture</a:t>
            </a:r>
          </a:p>
        </p:txBody>
      </p:sp>
      <p:sp>
        <p:nvSpPr>
          <p:cNvPr id="29" name="Text Placeholder 8">
            <a:extLst>
              <a:ext uri="{FF2B5EF4-FFF2-40B4-BE49-F238E27FC236}">
                <a16:creationId xmlns:a16="http://schemas.microsoft.com/office/drawing/2014/main" id="{F9BED114-D654-41EA-9F9D-8F2D466D08B5}"/>
              </a:ext>
            </a:extLst>
          </p:cNvPr>
          <p:cNvSpPr>
            <a:spLocks noGrp="1"/>
          </p:cNvSpPr>
          <p:nvPr>
            <p:ph type="body" sz="quarter" idx="32"/>
          </p:nvPr>
        </p:nvSpPr>
        <p:spPr>
          <a:xfrm>
            <a:off x="586800" y="7620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178A0736-A6B5-42D0-8D65-C1BB31FF2553}"/>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520350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At A Glance - 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609601" y="0"/>
            <a:ext cx="11582399" cy="6858000"/>
          </a:xfrm>
        </p:spPr>
        <p:txBody>
          <a:bodyPr/>
          <a:lstStyle/>
          <a:p>
            <a:r>
              <a:rPr lang="en-US"/>
              <a:t>Click icon to add picture</a:t>
            </a:r>
          </a:p>
        </p:txBody>
      </p:sp>
      <p:sp>
        <p:nvSpPr>
          <p:cNvPr id="19" name="Text Placeholder 8">
            <a:extLst>
              <a:ext uri="{FF2B5EF4-FFF2-40B4-BE49-F238E27FC236}">
                <a16:creationId xmlns:a16="http://schemas.microsoft.com/office/drawing/2014/main" id="{0DD7165C-64AE-49F1-BBB7-91279DC8F669}"/>
              </a:ext>
            </a:extLst>
          </p:cNvPr>
          <p:cNvSpPr>
            <a:spLocks noGrp="1"/>
          </p:cNvSpPr>
          <p:nvPr>
            <p:ph type="body" sz="quarter" idx="26" hasCustomPrompt="1"/>
          </p:nvPr>
        </p:nvSpPr>
        <p:spPr>
          <a:xfrm>
            <a:off x="8848725" y="0"/>
            <a:ext cx="2581275" cy="6858000"/>
          </a:xfrm>
          <a:solidFill>
            <a:schemeClr val="bg1"/>
          </a:solidFill>
        </p:spPr>
        <p:txBody>
          <a:bodyPr lIns="182880" tIns="91440" rIns="91440" bIns="91440" anchor="ctr"/>
          <a:lstStyle>
            <a:lvl1pPr>
              <a:lnSpc>
                <a:spcPct val="150000"/>
              </a:lnSpc>
              <a:spcBef>
                <a:spcPts val="0"/>
              </a:spcBef>
              <a:defRPr sz="32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a:p>
            <a:pPr lvl="0"/>
            <a:r>
              <a:rPr lang="en-US"/>
              <a:t>02</a:t>
            </a:r>
          </a:p>
          <a:p>
            <a:pPr lvl="0"/>
            <a:r>
              <a:rPr lang="en-US"/>
              <a:t>03</a:t>
            </a:r>
          </a:p>
          <a:p>
            <a:pPr lvl="0"/>
            <a:r>
              <a:rPr lang="en-US"/>
              <a:t>04</a:t>
            </a:r>
          </a:p>
        </p:txBody>
      </p:sp>
      <p:sp>
        <p:nvSpPr>
          <p:cNvPr id="5" name="Slide Number Placeholder 4">
            <a:extLst>
              <a:ext uri="{FF2B5EF4-FFF2-40B4-BE49-F238E27FC236}">
                <a16:creationId xmlns:a16="http://schemas.microsoft.com/office/drawing/2014/main" id="{6C2B1008-F862-49B2-A023-0624330D7720}"/>
              </a:ext>
            </a:extLst>
          </p:cNvPr>
          <p:cNvSpPr>
            <a:spLocks noGrp="1"/>
          </p:cNvSpPr>
          <p:nvPr>
            <p:ph type="sldNum" sz="quarter" idx="28"/>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463211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At A Glance - 4">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09600" y="0"/>
            <a:ext cx="8086725" cy="6858000"/>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2819391"/>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02</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3616316"/>
            <a:ext cx="2581275" cy="1031893"/>
          </a:xfrm>
        </p:spPr>
        <p:txBody>
          <a:bodyPr lIns="0" tIns="0" rIns="0" bIns="0"/>
          <a:lstStyle>
            <a:lvl1pPr>
              <a:defRPr sz="1200" i="0"/>
            </a:lvl1pPr>
          </a:lstStyle>
          <a:p>
            <a:pPr lvl="0"/>
            <a:r>
              <a:rPr lang="en-US"/>
              <a:t>Click to edit Master text styles</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876782"/>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03</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5673707"/>
            <a:ext cx="2581275" cy="1031893"/>
          </a:xfrm>
        </p:spPr>
        <p:txBody>
          <a:bodyPr lIns="0" tIns="0" rIns="0" bIns="0"/>
          <a:lstStyle>
            <a:lvl1pPr>
              <a:defRPr sz="1200" i="0"/>
            </a:lvl1pPr>
          </a:lstStyle>
          <a:p>
            <a:pPr lvl="0"/>
            <a:r>
              <a:rPr lang="en-US"/>
              <a:t>Click to edit Master text styles</a:t>
            </a:r>
          </a:p>
        </p:txBody>
      </p:sp>
      <p:sp>
        <p:nvSpPr>
          <p:cNvPr id="30" name="Text Placeholder 8">
            <a:extLst>
              <a:ext uri="{FF2B5EF4-FFF2-40B4-BE49-F238E27FC236}">
                <a16:creationId xmlns:a16="http://schemas.microsoft.com/office/drawing/2014/main" id="{A1E03138-F0A8-47AD-AA18-923636430F48}"/>
              </a:ext>
            </a:extLst>
          </p:cNvPr>
          <p:cNvSpPr>
            <a:spLocks noGrp="1"/>
          </p:cNvSpPr>
          <p:nvPr>
            <p:ph type="body" sz="quarter" idx="31" hasCustomPrompt="1"/>
          </p:nvPr>
        </p:nvSpPr>
        <p:spPr>
          <a:xfrm>
            <a:off x="9153525" y="762000"/>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31" name="Text Placeholder 5">
            <a:extLst>
              <a:ext uri="{FF2B5EF4-FFF2-40B4-BE49-F238E27FC236}">
                <a16:creationId xmlns:a16="http://schemas.microsoft.com/office/drawing/2014/main" id="{343E449B-D6ED-49BF-BAED-E6DF822E20D0}"/>
              </a:ext>
            </a:extLst>
          </p:cNvPr>
          <p:cNvSpPr>
            <a:spLocks noGrp="1"/>
          </p:cNvSpPr>
          <p:nvPr>
            <p:ph type="body" sz="quarter" idx="32"/>
          </p:nvPr>
        </p:nvSpPr>
        <p:spPr>
          <a:xfrm>
            <a:off x="9153525" y="1558925"/>
            <a:ext cx="2581275" cy="1031893"/>
          </a:xfrm>
        </p:spPr>
        <p:txBody>
          <a:bodyPr lIns="0" tIns="0" rIns="0" bIns="0"/>
          <a:lstStyle>
            <a:lvl1pPr>
              <a:defRPr sz="1200" i="0"/>
            </a:lvl1pPr>
          </a:lstStyle>
          <a:p>
            <a:pPr lvl="0"/>
            <a:r>
              <a:rPr lang="en-US"/>
              <a:t>Click to edit Master text styles</a:t>
            </a:r>
          </a:p>
        </p:txBody>
      </p:sp>
      <p:sp>
        <p:nvSpPr>
          <p:cNvPr id="5" name="Slide Number Placeholder 4">
            <a:extLst>
              <a:ext uri="{FF2B5EF4-FFF2-40B4-BE49-F238E27FC236}">
                <a16:creationId xmlns:a16="http://schemas.microsoft.com/office/drawing/2014/main" id="{405E4355-00E3-4D69-A536-99214F1D5919}"/>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32587338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ext - 1">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586800" y="1699200"/>
            <a:ext cx="10668000" cy="4314825"/>
          </a:xfrm>
        </p:spPr>
        <p:txBody>
          <a:bodyPr lIns="0" tIns="0" rIns="0" bIns="0" numCol="2"/>
          <a:lstStyle>
            <a:lvl1pPr marL="285750" indent="-285750">
              <a:buFont typeface="Arial" panose="020B0604020202020204" pitchFamily="34" charset="0"/>
              <a:buChar cha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7D269DE3-885B-4988-A4AE-0810047E6D2B}"/>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9034200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286625"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1256415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ext - 2">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3" y="1066799"/>
            <a:ext cx="4876797" cy="1114425"/>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6248403" y="2390775"/>
            <a:ext cx="4876797" cy="4010025"/>
          </a:xfrm>
        </p:spPr>
        <p:txBody>
          <a:bodyPr lIns="0" tIns="0" rIns="0" bIns="0" numCol="1"/>
          <a:lstStyle>
            <a:lvl1pPr marL="0" indent="0">
              <a:buFont typeface="Arial" panose="020B0604020202020204" pitchFamily="34" charset="0"/>
              <a:buNone/>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609600" y="0"/>
            <a:ext cx="4905375" cy="6858000"/>
          </a:xfrm>
        </p:spPr>
        <p:txBody>
          <a:bodyPr/>
          <a:lstStyle/>
          <a:p>
            <a:r>
              <a:rPr lang="en-US"/>
              <a:t>Click icon to add picture</a:t>
            </a:r>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018970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At A Glance - 2">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3034724" y="1587408"/>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3034724" y="2384333"/>
            <a:ext cx="2581276" cy="1422418"/>
          </a:xfrm>
        </p:spPr>
        <p:txBody>
          <a:bodyPr lIns="0" tIns="0" rIns="0" bIns="0"/>
          <a:lstStyle>
            <a:lvl1pPr>
              <a:defRPr sz="1200" i="0"/>
            </a:lvl1pPr>
          </a:lstStyle>
          <a:p>
            <a:pPr lvl="0"/>
            <a:r>
              <a:rPr lang="en-US"/>
              <a:t>Click to edit Master text styles</a:t>
            </a:r>
          </a:p>
        </p:txBody>
      </p:sp>
      <p:sp>
        <p:nvSpPr>
          <p:cNvPr id="5" name="Picture Placeholder 4">
            <a:extLst>
              <a:ext uri="{FF2B5EF4-FFF2-40B4-BE49-F238E27FC236}">
                <a16:creationId xmlns:a16="http://schemas.microsoft.com/office/drawing/2014/main" id="{89BF1FE0-3368-4FAF-8B24-24FFA1246886}"/>
              </a:ext>
            </a:extLst>
          </p:cNvPr>
          <p:cNvSpPr>
            <a:spLocks noGrp="1"/>
          </p:cNvSpPr>
          <p:nvPr>
            <p:ph type="pic" sz="quarter" idx="22"/>
          </p:nvPr>
        </p:nvSpPr>
        <p:spPr>
          <a:xfrm>
            <a:off x="586800" y="1596954"/>
            <a:ext cx="2209797" cy="2209797"/>
          </a:xfrm>
        </p:spPr>
        <p:txBody>
          <a:bodyPr/>
          <a:lstStyle/>
          <a:p>
            <a:r>
              <a:rPr lang="en-US"/>
              <a:t>Click icon to add picture</a:t>
            </a:r>
          </a:p>
        </p:txBody>
      </p:sp>
      <p:sp>
        <p:nvSpPr>
          <p:cNvPr id="20" name="Text Placeholder 8">
            <a:extLst>
              <a:ext uri="{FF2B5EF4-FFF2-40B4-BE49-F238E27FC236}">
                <a16:creationId xmlns:a16="http://schemas.microsoft.com/office/drawing/2014/main" id="{AEB8279A-3DF8-4A7C-8D69-A02C906A474D}"/>
              </a:ext>
            </a:extLst>
          </p:cNvPr>
          <p:cNvSpPr>
            <a:spLocks noGrp="1"/>
          </p:cNvSpPr>
          <p:nvPr>
            <p:ph type="body" sz="quarter" idx="23" hasCustomPrompt="1"/>
          </p:nvPr>
        </p:nvSpPr>
        <p:spPr>
          <a:xfrm>
            <a:off x="3034724" y="4181457"/>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1" name="Text Placeholder 5">
            <a:extLst>
              <a:ext uri="{FF2B5EF4-FFF2-40B4-BE49-F238E27FC236}">
                <a16:creationId xmlns:a16="http://schemas.microsoft.com/office/drawing/2014/main" id="{E1B394B2-159A-461A-8D78-214CC9D97EEC}"/>
              </a:ext>
            </a:extLst>
          </p:cNvPr>
          <p:cNvSpPr>
            <a:spLocks noGrp="1"/>
          </p:cNvSpPr>
          <p:nvPr>
            <p:ph type="body" sz="quarter" idx="24"/>
          </p:nvPr>
        </p:nvSpPr>
        <p:spPr>
          <a:xfrm>
            <a:off x="3034724" y="4978382"/>
            <a:ext cx="2581276" cy="1422418"/>
          </a:xfrm>
        </p:spPr>
        <p:txBody>
          <a:bodyPr lIns="0" tIns="0" rIns="0" bIns="0"/>
          <a:lstStyle>
            <a:lvl1pPr>
              <a:defRPr sz="1200" i="0"/>
            </a:lvl1pPr>
          </a:lstStyle>
          <a:p>
            <a:pPr lvl="0"/>
            <a:r>
              <a:rPr lang="en-US"/>
              <a:t>Click to edit Master text styles</a:t>
            </a:r>
          </a:p>
        </p:txBody>
      </p:sp>
      <p:sp>
        <p:nvSpPr>
          <p:cNvPr id="22" name="Picture Placeholder 4">
            <a:extLst>
              <a:ext uri="{FF2B5EF4-FFF2-40B4-BE49-F238E27FC236}">
                <a16:creationId xmlns:a16="http://schemas.microsoft.com/office/drawing/2014/main" id="{9A9C0B5B-6AB8-4937-996E-0C7F4588904D}"/>
              </a:ext>
            </a:extLst>
          </p:cNvPr>
          <p:cNvSpPr>
            <a:spLocks noGrp="1"/>
          </p:cNvSpPr>
          <p:nvPr>
            <p:ph type="pic" sz="quarter" idx="25"/>
          </p:nvPr>
        </p:nvSpPr>
        <p:spPr>
          <a:xfrm>
            <a:off x="586800" y="4191003"/>
            <a:ext cx="2209797" cy="2209797"/>
          </a:xfrm>
        </p:spPr>
        <p:txBody>
          <a:bodyPr/>
          <a:lstStyle/>
          <a:p>
            <a:r>
              <a:rPr lang="en-US"/>
              <a:t>Click icon to add picture</a:t>
            </a:r>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8673525" y="1587408"/>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8673525" y="2384333"/>
            <a:ext cx="2581275" cy="1422418"/>
          </a:xfrm>
        </p:spPr>
        <p:txBody>
          <a:bodyPr lIns="0" tIns="0" rIns="0" bIns="0"/>
          <a:lstStyle>
            <a:lvl1pPr>
              <a:defRPr sz="1200" i="0"/>
            </a:lvl1pPr>
          </a:lstStyle>
          <a:p>
            <a:pPr lvl="0"/>
            <a:r>
              <a:rPr lang="en-US"/>
              <a:t>Click to edit Master text styles</a:t>
            </a:r>
          </a:p>
        </p:txBody>
      </p:sp>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225601" y="1596954"/>
            <a:ext cx="2209797" cy="2209797"/>
          </a:xfrm>
        </p:spPr>
        <p:txBody>
          <a:bodyPr/>
          <a:lstStyle/>
          <a:p>
            <a:r>
              <a:rPr lang="en-US"/>
              <a:t>Click icon to add picture</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8673525" y="4181457"/>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01</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8673525" y="4978382"/>
            <a:ext cx="2581275" cy="1422418"/>
          </a:xfrm>
        </p:spPr>
        <p:txBody>
          <a:bodyPr lIns="0" tIns="0" rIns="0" bIns="0"/>
          <a:lstStyle>
            <a:lvl1pPr>
              <a:defRPr sz="1200" i="0"/>
            </a:lvl1pPr>
          </a:lstStyle>
          <a:p>
            <a:pPr lvl="0"/>
            <a:r>
              <a:rPr lang="en-US"/>
              <a:t>Click to edit Master text styles</a:t>
            </a:r>
          </a:p>
        </p:txBody>
      </p:sp>
      <p:sp>
        <p:nvSpPr>
          <p:cNvPr id="28" name="Picture Placeholder 4">
            <a:extLst>
              <a:ext uri="{FF2B5EF4-FFF2-40B4-BE49-F238E27FC236}">
                <a16:creationId xmlns:a16="http://schemas.microsoft.com/office/drawing/2014/main" id="{5A755C51-FFE2-4C8E-80B4-43AD6AD27F76}"/>
              </a:ext>
            </a:extLst>
          </p:cNvPr>
          <p:cNvSpPr>
            <a:spLocks noGrp="1"/>
          </p:cNvSpPr>
          <p:nvPr>
            <p:ph type="pic" sz="quarter" idx="31"/>
          </p:nvPr>
        </p:nvSpPr>
        <p:spPr>
          <a:xfrm>
            <a:off x="6225601" y="4191003"/>
            <a:ext cx="2209797" cy="2209797"/>
          </a:xfrm>
        </p:spPr>
        <p:txBody>
          <a:bodyPr/>
          <a:lstStyle/>
          <a:p>
            <a:r>
              <a:rPr lang="en-US"/>
              <a:t>Click icon to add picture</a:t>
            </a:r>
          </a:p>
        </p:txBody>
      </p:sp>
      <p:sp>
        <p:nvSpPr>
          <p:cNvPr id="29" name="Text Placeholder 8">
            <a:extLst>
              <a:ext uri="{FF2B5EF4-FFF2-40B4-BE49-F238E27FC236}">
                <a16:creationId xmlns:a16="http://schemas.microsoft.com/office/drawing/2014/main" id="{F9BED114-D654-41EA-9F9D-8F2D466D08B5}"/>
              </a:ext>
            </a:extLst>
          </p:cNvPr>
          <p:cNvSpPr>
            <a:spLocks noGrp="1"/>
          </p:cNvSpPr>
          <p:nvPr>
            <p:ph type="body" sz="quarter" idx="32"/>
          </p:nvPr>
        </p:nvSpPr>
        <p:spPr>
          <a:xfrm>
            <a:off x="586800" y="7620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178A0736-A6B5-42D0-8D65-C1BB31FF2553}"/>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5183509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Text - 3">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586800" y="457221"/>
            <a:ext cx="10668000" cy="5943579"/>
          </a:xfrm>
        </p:spPr>
        <p:txBody>
          <a:bodyPr lIns="0" tIns="0" rIns="0" bIns="0" anchor="ctr"/>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Slide Number Placeholder 4">
            <a:extLst>
              <a:ext uri="{FF2B5EF4-FFF2-40B4-BE49-F238E27FC236}">
                <a16:creationId xmlns:a16="http://schemas.microsoft.com/office/drawing/2014/main" id="{B8A187BA-575A-42C6-9A3E-12CDFAD5D6AF}"/>
              </a:ext>
            </a:extLst>
          </p:cNvPr>
          <p:cNvSpPr>
            <a:spLocks noGrp="1"/>
          </p:cNvSpPr>
          <p:nvPr>
            <p:ph type="sldNum" sz="quarter" idx="1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0384087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Map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p:nvPr>
        </p:nvSpPr>
        <p:spPr>
          <a:xfrm>
            <a:off x="586800" y="1066799"/>
            <a:ext cx="2400298"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7504" y="2390774"/>
            <a:ext cx="2400298"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21686F04-40D2-4812-BE8C-5F87CDD7169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772865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Org Chart -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12E4F1-40FA-46C4-8CF8-E3993AE589D5}"/>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7320748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Chart - 1">
    <p:spTree>
      <p:nvGrpSpPr>
        <p:cNvPr id="1" name=""/>
        <p:cNvGrpSpPr/>
        <p:nvPr/>
      </p:nvGrpSpPr>
      <p:grpSpPr>
        <a:xfrm>
          <a:off x="0" y="0"/>
          <a:ext cx="0" cy="0"/>
          <a:chOff x="0" y="0"/>
          <a:chExt cx="0" cy="0"/>
        </a:xfrm>
      </p:grpSpPr>
      <p:sp>
        <p:nvSpPr>
          <p:cNvPr id="39" name="Text Placeholder 8">
            <a:extLst>
              <a:ext uri="{FF2B5EF4-FFF2-40B4-BE49-F238E27FC236}">
                <a16:creationId xmlns:a16="http://schemas.microsoft.com/office/drawing/2014/main" id="{94954C96-CD26-45E1-AB51-FA362BC4E72A}"/>
              </a:ext>
            </a:extLst>
          </p:cNvPr>
          <p:cNvSpPr>
            <a:spLocks noGrp="1"/>
          </p:cNvSpPr>
          <p:nvPr>
            <p:ph type="body" sz="quarter" idx="11"/>
          </p:nvPr>
        </p:nvSpPr>
        <p:spPr>
          <a:xfrm>
            <a:off x="586800" y="583200"/>
            <a:ext cx="10668000" cy="609600"/>
          </a:xfrm>
        </p:spPr>
        <p:txBody>
          <a:bodyPr lIns="0" tIns="0" rIns="0" bIns="0"/>
          <a:lstStyle>
            <a:lvl1pPr>
              <a:spcBef>
                <a:spcPts val="0"/>
              </a:spcBef>
              <a:defRPr sz="30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Chart Placeholder 4">
            <a:extLst>
              <a:ext uri="{FF2B5EF4-FFF2-40B4-BE49-F238E27FC236}">
                <a16:creationId xmlns:a16="http://schemas.microsoft.com/office/drawing/2014/main" id="{A93DC6EC-5433-428C-90B8-DCD481920761}"/>
              </a:ext>
            </a:extLst>
          </p:cNvPr>
          <p:cNvSpPr>
            <a:spLocks noGrp="1"/>
          </p:cNvSpPr>
          <p:nvPr>
            <p:ph type="chart" sz="quarter" idx="14"/>
          </p:nvPr>
        </p:nvSpPr>
        <p:spPr>
          <a:xfrm>
            <a:off x="586800" y="1699200"/>
            <a:ext cx="10668000" cy="4486275"/>
          </a:xfrm>
        </p:spPr>
        <p:txBody>
          <a:bodyPr lIns="0" tIns="0" rIns="0" bIns="0"/>
          <a:lstStyle>
            <a:lvl1pPr>
              <a:defRPr sz="1000">
                <a:solidFill>
                  <a:srgbClr val="222222"/>
                </a:solidFill>
              </a:defRPr>
            </a:lvl1pPr>
          </a:lstStyle>
          <a:p>
            <a:r>
              <a:rPr lang="en-US"/>
              <a:t>Click icon to add chart</a:t>
            </a:r>
          </a:p>
        </p:txBody>
      </p:sp>
      <p:sp>
        <p:nvSpPr>
          <p:cNvPr id="6" name="Slide Number Placeholder 5">
            <a:extLst>
              <a:ext uri="{FF2B5EF4-FFF2-40B4-BE49-F238E27FC236}">
                <a16:creationId xmlns:a16="http://schemas.microsoft.com/office/drawing/2014/main" id="{16A85D95-6EF2-4D31-BF7E-60A5D7A2DC21}"/>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7558255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Schedule -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586800" y="583200"/>
            <a:ext cx="3476621" cy="1114425"/>
          </a:xfrm>
        </p:spPr>
        <p:txBody>
          <a:bodyPr lIns="0" tIns="0" rIns="0" bIns="0"/>
          <a:lstStyle>
            <a:lvl1pPr>
              <a:spcBef>
                <a:spcPts val="0"/>
              </a:spcBef>
              <a:defRPr sz="3000" b="1">
                <a:solidFill>
                  <a:srgbClr val="22222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Schedule</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586800" y="1699200"/>
            <a:ext cx="3476621" cy="4010025"/>
          </a:xfrm>
        </p:spPr>
        <p:txBody>
          <a:bodyPr lIns="0" tIns="0" rIns="0" bIns="0" numCol="1"/>
          <a:lstStyle>
            <a:lvl1pPr marL="0" indent="0">
              <a:buFont typeface="Arial" panose="020B0604020202020204" pitchFamily="34" charset="0"/>
              <a:buNone/>
              <a:defRPr>
                <a:solidFill>
                  <a:srgbClr val="22222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E9882203-55C3-463F-8DDB-4AF4C6668DD9}"/>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6467542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Schedule - 2">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a:solidFill>
                <a:srgbClr val="222222"/>
              </a:solidFill>
            </a:endParaRPr>
          </a:p>
        </p:txBody>
      </p:sp>
      <p:sp>
        <p:nvSpPr>
          <p:cNvPr id="5" name="Slide Number Placeholder 4">
            <a:extLst>
              <a:ext uri="{FF2B5EF4-FFF2-40B4-BE49-F238E27FC236}">
                <a16:creationId xmlns:a16="http://schemas.microsoft.com/office/drawing/2014/main" id="{0192DBF7-A746-4B96-846B-DEB58020049C}"/>
              </a:ext>
            </a:extLst>
          </p:cNvPr>
          <p:cNvSpPr>
            <a:spLocks noGrp="1"/>
          </p:cNvSpPr>
          <p:nvPr>
            <p:ph type="sldNum" sz="quarter" idx="13"/>
          </p:nvPr>
        </p:nvSpPr>
        <p:spPr/>
        <p:txBody>
          <a:bodyPr/>
          <a:lstStyle/>
          <a:p>
            <a:fld id="{DD01415F-5F32-4771-AE74-55868ADB41CE}" type="slidenum">
              <a:rPr lang="en-US" smtClean="0"/>
              <a:pPr/>
              <a:t>‹#›</a:t>
            </a:fld>
            <a:endParaRPr lang="en-US"/>
          </a:p>
        </p:txBody>
      </p:sp>
      <p:sp>
        <p:nvSpPr>
          <p:cNvPr id="6" name="Title 5">
            <a:extLst>
              <a:ext uri="{FF2B5EF4-FFF2-40B4-BE49-F238E27FC236}">
                <a16:creationId xmlns:a16="http://schemas.microsoft.com/office/drawing/2014/main" id="{95BB9557-7C4A-4C81-A950-E387D089F04F}"/>
              </a:ext>
            </a:extLst>
          </p:cNvPr>
          <p:cNvSpPr>
            <a:spLocks noGrp="1"/>
          </p:cNvSpPr>
          <p:nvPr>
            <p:ph type="title" hasCustomPrompt="1"/>
          </p:nvPr>
        </p:nvSpPr>
        <p:spPr/>
        <p:txBody>
          <a:bodyPr/>
          <a:lstStyle>
            <a:lvl1pPr>
              <a:defRPr/>
            </a:lvl1pPr>
          </a:lstStyle>
          <a:p>
            <a:r>
              <a:rPr lang="en-US"/>
              <a:t>Schedule</a:t>
            </a:r>
          </a:p>
        </p:txBody>
      </p:sp>
    </p:spTree>
    <p:extLst>
      <p:ext uri="{BB962C8B-B14F-4D97-AF65-F5344CB8AC3E}">
        <p14:creationId xmlns:p14="http://schemas.microsoft.com/office/powerpoint/2010/main" val="37780967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Photo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B019D7B-3971-4656-811A-FF9CC56988EE}"/>
              </a:ext>
            </a:extLst>
          </p:cNvPr>
          <p:cNvSpPr>
            <a:spLocks noGrp="1"/>
          </p:cNvSpPr>
          <p:nvPr>
            <p:ph type="pic" sz="quarter" idx="10"/>
          </p:nvPr>
        </p:nvSpPr>
        <p:spPr>
          <a:xfrm>
            <a:off x="609600" y="0"/>
            <a:ext cx="11582400" cy="6858000"/>
          </a:xfrm>
          <a:solidFill>
            <a:srgbClr val="222222">
              <a:alpha val="35000"/>
            </a:srgbClr>
          </a:solidFill>
        </p:spPr>
        <p:txBody>
          <a:bodyPr/>
          <a:lstStyle/>
          <a:p>
            <a:r>
              <a:rPr lang="en-US"/>
              <a:t>Click icon to add picture</a:t>
            </a:r>
          </a:p>
        </p:txBody>
      </p:sp>
      <p:sp>
        <p:nvSpPr>
          <p:cNvPr id="3" name="Slide Number Placeholder 2">
            <a:extLst>
              <a:ext uri="{FF2B5EF4-FFF2-40B4-BE49-F238E27FC236}">
                <a16:creationId xmlns:a16="http://schemas.microsoft.com/office/drawing/2014/main" id="{8ACC0CC8-190B-42B9-8C91-C739CB8C4CD6}"/>
              </a:ext>
            </a:extLst>
          </p:cNvPr>
          <p:cNvSpPr>
            <a:spLocks noGrp="1"/>
          </p:cNvSpPr>
          <p:nvPr>
            <p:ph type="sldNum" sz="quarter" idx="12"/>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9329385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Profile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0" y="1066800"/>
            <a:ext cx="5486400" cy="427038"/>
          </a:xfrm>
        </p:spPr>
        <p:txBody>
          <a:bodyPr/>
          <a:lstStyle>
            <a:lvl1pPr>
              <a:defRPr/>
            </a:lvl1pPr>
          </a:lstStyle>
          <a:p>
            <a:r>
              <a:rPr lang="en-US"/>
              <a:t>First Name 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6248400" y="3058633"/>
            <a:ext cx="5486400" cy="3342167"/>
          </a:xfrm>
        </p:spPr>
        <p:txBody>
          <a:bodyPr lIns="0" tIns="0" rIns="0" bIns="0" numCol="2"/>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399" y="1741967"/>
            <a:ext cx="5486400"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a:p>
            <a:pPr lvl="0"/>
            <a:r>
              <a:rPr lang="en-US"/>
              <a:t># Of years of experience</a:t>
            </a:r>
          </a:p>
        </p:txBody>
      </p:sp>
    </p:spTree>
    <p:extLst>
      <p:ext uri="{BB962C8B-B14F-4D97-AF65-F5344CB8AC3E}">
        <p14:creationId xmlns:p14="http://schemas.microsoft.com/office/powerpoint/2010/main" val="5719068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Profile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7495952" y="1733105"/>
            <a:ext cx="4238847" cy="1004777"/>
          </a:xfrm>
        </p:spPr>
        <p:txBody>
          <a:bodyPr/>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r>
              <a:rPr lang="en-US"/>
              <a:t>Click icon to add picture</a:t>
            </a:r>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7495952" y="3429000"/>
            <a:ext cx="4238847" cy="1993605"/>
          </a:xfrm>
        </p:spPr>
        <p:txBody>
          <a:bodyPr lIns="0" tIns="0" rIns="0" bIns="0" numCol="1"/>
          <a:lstStyle/>
          <a:p>
            <a:pPr lvl="0"/>
            <a:r>
              <a:rPr lang="en-US"/>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7495951" y="2737883"/>
            <a:ext cx="4238847"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Title</a:t>
            </a:r>
          </a:p>
          <a:p>
            <a:pPr lvl="0"/>
            <a:r>
              <a:rPr lang="en-US"/>
              <a:t>Location</a:t>
            </a:r>
          </a:p>
        </p:txBody>
      </p:sp>
    </p:spTree>
    <p:extLst>
      <p:ext uri="{BB962C8B-B14F-4D97-AF65-F5344CB8AC3E}">
        <p14:creationId xmlns:p14="http://schemas.microsoft.com/office/powerpoint/2010/main" val="295773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Profile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1" y="2360425"/>
            <a:ext cx="3299636" cy="1004777"/>
          </a:xfrm>
        </p:spPr>
        <p:txBody>
          <a:bodyPr anchor="b"/>
          <a:lstStyle>
            <a:lvl1pPr>
              <a:defRPr/>
            </a:lvl1pPr>
          </a:lstStyle>
          <a:p>
            <a:r>
              <a:rPr lang="en-US"/>
              <a:t>First Name</a:t>
            </a:r>
            <a:br>
              <a:rPr lang="en-US"/>
            </a:br>
            <a:r>
              <a:rPr lang="en-US"/>
              <a:t>Last Name</a:t>
            </a:r>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798"/>
            <a:ext cx="5486399" cy="5791202"/>
          </a:xfrm>
        </p:spPr>
        <p:txBody>
          <a:bodyPr/>
          <a:lstStyle/>
          <a:p>
            <a:r>
              <a:rPr lang="en-US"/>
              <a:t>Click icon to add picture</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400" y="3526466"/>
            <a:ext cx="3299636"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a:t>Credentials</a:t>
            </a:r>
          </a:p>
        </p:txBody>
      </p:sp>
      <p:sp>
        <p:nvSpPr>
          <p:cNvPr id="9" name="Rectangle 8">
            <a:extLst>
              <a:ext uri="{FF2B5EF4-FFF2-40B4-BE49-F238E27FC236}">
                <a16:creationId xmlns:a16="http://schemas.microsoft.com/office/drawing/2014/main" id="{F5448877-7C02-4C8D-98DF-BAAF54AC4115}"/>
              </a:ext>
            </a:extLst>
          </p:cNvPr>
          <p:cNvSpPr/>
          <p:nvPr userDrawn="1"/>
        </p:nvSpPr>
        <p:spPr>
          <a:xfrm>
            <a:off x="9898912" y="0"/>
            <a:ext cx="229308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933D5FB-DA24-40BB-BA86-AA6E756DD5EA}"/>
              </a:ext>
            </a:extLst>
          </p:cNvPr>
          <p:cNvSpPr>
            <a:spLocks noGrp="1"/>
          </p:cNvSpPr>
          <p:nvPr>
            <p:ph type="body" sz="quarter" idx="18"/>
          </p:nvPr>
        </p:nvSpPr>
        <p:spPr>
          <a:xfrm>
            <a:off x="10260013" y="457200"/>
            <a:ext cx="1779587" cy="5943600"/>
          </a:xfrm>
        </p:spPr>
        <p:txBody>
          <a:bodyPr lIns="0" tIns="0" rIns="0" bIns="0" anchor="ctr"/>
          <a:lstStyle>
            <a:lvl1pPr>
              <a:defRPr sz="18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4556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image" Target="../media/image1.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800" y="583200"/>
            <a:ext cx="10989250" cy="427038"/>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86800" y="1699200"/>
            <a:ext cx="10989250" cy="460214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2248869B-2AD7-49CA-80C0-017F6BD2AD04}"/>
              </a:ext>
            </a:extLst>
          </p:cNvPr>
          <p:cNvSpPr>
            <a:spLocks noGrp="1"/>
          </p:cNvSpPr>
          <p:nvPr>
            <p:ph type="sldNum" sz="quarter" idx="4"/>
          </p:nvPr>
        </p:nvSpPr>
        <p:spPr>
          <a:xfrm>
            <a:off x="152400" y="6400799"/>
            <a:ext cx="304799" cy="304801"/>
          </a:xfrm>
          <a:prstGeom prst="rect">
            <a:avLst/>
          </a:prstGeom>
        </p:spPr>
        <p:txBody>
          <a:bodyPr vert="horz" lIns="0" tIns="0" rIns="0" bIns="0" rtlCol="0" anchor="b"/>
          <a:lstStyle>
            <a:lvl1pPr algn="ctr">
              <a:defRPr sz="900">
                <a:solidFill>
                  <a:srgbClr val="222222"/>
                </a:solidFill>
              </a:defRPr>
            </a:lvl1pPr>
          </a:lstStyle>
          <a:p>
            <a:fld id="{DD01415F-5F32-4771-AE74-55868ADB41CE}" type="slidenum">
              <a:rPr lang="en-US" smtClean="0"/>
              <a:pPr/>
              <a:t>‹#›</a:t>
            </a:fld>
            <a:endParaRPr lang="en-US"/>
          </a:p>
        </p:txBody>
      </p:sp>
      <p:pic>
        <p:nvPicPr>
          <p:cNvPr id="6" name="Picture 5">
            <a:extLst>
              <a:ext uri="{FF2B5EF4-FFF2-40B4-BE49-F238E27FC236}">
                <a16:creationId xmlns:a16="http://schemas.microsoft.com/office/drawing/2014/main" id="{A99BB920-5F5D-8FE5-6BAE-5879C3EAA7D0}"/>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152400" y="83008"/>
            <a:ext cx="311240" cy="431097"/>
          </a:xfrm>
          <a:prstGeom prst="rect">
            <a:avLst/>
          </a:prstGeom>
        </p:spPr>
      </p:pic>
    </p:spTree>
    <p:extLst>
      <p:ext uri="{BB962C8B-B14F-4D97-AF65-F5344CB8AC3E}">
        <p14:creationId xmlns:p14="http://schemas.microsoft.com/office/powerpoint/2010/main" val="1758135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829" r:id="rId27"/>
    <p:sldLayoutId id="2147483830" r:id="rId28"/>
  </p:sldLayoutIdLst>
  <p:hf hdr="0" dt="0"/>
  <p:txStyles>
    <p:titleStyle>
      <a:lvl1pPr algn="l" defTabSz="685800" rtl="0" eaLnBrk="1" latinLnBrk="0" hangingPunct="1">
        <a:spcBef>
          <a:spcPct val="0"/>
        </a:spcBef>
        <a:buNone/>
        <a:defRPr sz="3000" b="1" kern="1200">
          <a:solidFill>
            <a:schemeClr val="tx1"/>
          </a:solidFill>
          <a:latin typeface="+mj-lt"/>
          <a:ea typeface="+mj-ea"/>
          <a:cs typeface="+mj-cs"/>
        </a:defRPr>
      </a:lvl1pPr>
    </p:titleStyle>
    <p:bodyStyle>
      <a:lvl1pPr marL="0" indent="0" algn="l" defTabSz="685800" rtl="0" eaLnBrk="1" latinLnBrk="0" hangingPunct="1">
        <a:spcBef>
          <a:spcPct val="20000"/>
        </a:spcBef>
        <a:buFontTx/>
        <a:buNone/>
        <a:defRPr sz="16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7584">
          <p15:clr>
            <a:srgbClr val="F26B43"/>
          </p15:clr>
        </p15:guide>
        <p15:guide id="4" pos="384">
          <p15:clr>
            <a:srgbClr val="F26B43"/>
          </p15:clr>
        </p15:guide>
        <p15:guide id="5" pos="7296">
          <p15:clr>
            <a:srgbClr val="F26B43"/>
          </p15:clr>
        </p15:guide>
        <p15:guide id="6" orient="horz" pos="480">
          <p15:clr>
            <a:srgbClr val="F26B43"/>
          </p15:clr>
        </p15:guide>
        <p15:guide id="7" orient="horz" pos="4224">
          <p15:clr>
            <a:srgbClr val="F26B43"/>
          </p15:clr>
        </p15:guide>
        <p15:guide id="8" pos="288">
          <p15:clr>
            <a:srgbClr val="F26B43"/>
          </p15:clr>
        </p15:guide>
        <p15:guide id="9" orient="horz" pos="288">
          <p15:clr>
            <a:srgbClr val="F26B43"/>
          </p15:clr>
        </p15:guide>
        <p15:guide id="10" pos="7392">
          <p15:clr>
            <a:srgbClr val="F26B43"/>
          </p15:clr>
        </p15:guide>
        <p15:guide id="11" orient="horz" pos="96">
          <p15:clr>
            <a:srgbClr val="F26B43"/>
          </p15:clr>
        </p15:guide>
        <p15:guide id="12" orient="horz" pos="384">
          <p15:clr>
            <a:srgbClr val="F26B43"/>
          </p15:clr>
        </p15:guide>
        <p15:guide id="13" orient="horz" pos="4032">
          <p15:clr>
            <a:srgbClr val="F26B43"/>
          </p15:clr>
        </p15:guide>
        <p15:guide id="14" orient="horz" pos="672">
          <p15:clr>
            <a:srgbClr val="F26B43"/>
          </p15:clr>
        </p15:guide>
        <p15:guide id="15" pos="480">
          <p15:clr>
            <a:srgbClr val="F26B43"/>
          </p15:clr>
        </p15:guide>
        <p15:guide id="16" pos="7200">
          <p15:clr>
            <a:srgbClr val="F26B43"/>
          </p15:clr>
        </p15:guide>
        <p15:guide id="17" pos="672">
          <p15:clr>
            <a:srgbClr val="F26B43"/>
          </p15:clr>
        </p15:guide>
        <p15:guide id="18" pos="7008">
          <p15:clr>
            <a:srgbClr val="F26B43"/>
          </p15:clr>
        </p15:guide>
        <p15:guide id="20" pos="3744">
          <p15:clr>
            <a:srgbClr val="F26B43"/>
          </p15:clr>
        </p15:guide>
        <p15:guide id="21" pos="3936">
          <p15:clr>
            <a:srgbClr val="F26B43"/>
          </p15:clr>
        </p15:guide>
        <p15:guide id="22" orient="horz" pos="2160">
          <p15:clr>
            <a:srgbClr val="F26B43"/>
          </p15:clr>
        </p15:guide>
        <p15:guide id="2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040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800" y="583200"/>
            <a:ext cx="11046400" cy="427038"/>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86800" y="1699200"/>
            <a:ext cx="11046400" cy="460214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2248869B-2AD7-49CA-80C0-017F6BD2AD04}"/>
              </a:ext>
            </a:extLst>
          </p:cNvPr>
          <p:cNvSpPr>
            <a:spLocks noGrp="1"/>
          </p:cNvSpPr>
          <p:nvPr>
            <p:ph type="sldNum" sz="quarter" idx="4"/>
          </p:nvPr>
        </p:nvSpPr>
        <p:spPr>
          <a:xfrm>
            <a:off x="152400" y="6400799"/>
            <a:ext cx="304799" cy="304801"/>
          </a:xfrm>
          <a:prstGeom prst="rect">
            <a:avLst/>
          </a:prstGeom>
        </p:spPr>
        <p:txBody>
          <a:bodyPr vert="horz" lIns="0" tIns="0" rIns="0" bIns="0" rtlCol="0" anchor="b"/>
          <a:lstStyle>
            <a:lvl1pPr algn="ctr">
              <a:defRPr sz="900">
                <a:solidFill>
                  <a:schemeClr val="bg1"/>
                </a:solidFill>
              </a:defRPr>
            </a:lvl1pPr>
          </a:lstStyle>
          <a:p>
            <a:fld id="{DD01415F-5F32-4771-AE74-55868ADB41CE}" type="slidenum">
              <a:rPr lang="en-US" smtClean="0"/>
              <a:pPr/>
              <a:t>‹#›</a:t>
            </a:fld>
            <a:endParaRPr lang="en-US"/>
          </a:p>
        </p:txBody>
      </p:sp>
      <p:pic>
        <p:nvPicPr>
          <p:cNvPr id="5" name="Picture 4">
            <a:extLst>
              <a:ext uri="{FF2B5EF4-FFF2-40B4-BE49-F238E27FC236}">
                <a16:creationId xmlns:a16="http://schemas.microsoft.com/office/drawing/2014/main" id="{3EE3479C-6E6E-2532-443F-9F45BE4AF3BF}"/>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152400" y="83008"/>
            <a:ext cx="311240" cy="431097"/>
          </a:xfrm>
          <a:prstGeom prst="rect">
            <a:avLst/>
          </a:prstGeom>
        </p:spPr>
      </p:pic>
    </p:spTree>
    <p:extLst>
      <p:ext uri="{BB962C8B-B14F-4D97-AF65-F5344CB8AC3E}">
        <p14:creationId xmlns:p14="http://schemas.microsoft.com/office/powerpoint/2010/main" val="349444111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Lst>
  <p:hf hdr="0" dt="0"/>
  <p:txStyles>
    <p:titleStyle>
      <a:lvl1pPr algn="l" defTabSz="685800" rtl="0" eaLnBrk="1" latinLnBrk="0" hangingPunct="1">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spcBef>
          <a:spcPct val="20000"/>
        </a:spcBef>
        <a:buFontTx/>
        <a:buNone/>
        <a:defRPr sz="1600" kern="1200">
          <a:solidFill>
            <a:schemeClr val="bg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7584">
          <p15:clr>
            <a:srgbClr val="F26B43"/>
          </p15:clr>
        </p15:guide>
        <p15:guide id="4" pos="384">
          <p15:clr>
            <a:srgbClr val="F26B43"/>
          </p15:clr>
        </p15:guide>
        <p15:guide id="5" pos="7296">
          <p15:clr>
            <a:srgbClr val="F26B43"/>
          </p15:clr>
        </p15:guide>
        <p15:guide id="6" orient="horz" pos="480">
          <p15:clr>
            <a:srgbClr val="F26B43"/>
          </p15:clr>
        </p15:guide>
        <p15:guide id="7" orient="horz" pos="4224">
          <p15:clr>
            <a:srgbClr val="F26B43"/>
          </p15:clr>
        </p15:guide>
        <p15:guide id="8" pos="288">
          <p15:clr>
            <a:srgbClr val="F26B43"/>
          </p15:clr>
        </p15:guide>
        <p15:guide id="9" orient="horz" pos="288">
          <p15:clr>
            <a:srgbClr val="F26B43"/>
          </p15:clr>
        </p15:guide>
        <p15:guide id="10" pos="7392">
          <p15:clr>
            <a:srgbClr val="F26B43"/>
          </p15:clr>
        </p15:guide>
        <p15:guide id="11" orient="horz" pos="96">
          <p15:clr>
            <a:srgbClr val="F26B43"/>
          </p15:clr>
        </p15:guide>
        <p15:guide id="12" orient="horz" pos="384">
          <p15:clr>
            <a:srgbClr val="F26B43"/>
          </p15:clr>
        </p15:guide>
        <p15:guide id="13" orient="horz" pos="4032">
          <p15:clr>
            <a:srgbClr val="F26B43"/>
          </p15:clr>
        </p15:guide>
        <p15:guide id="14" orient="horz" pos="672">
          <p15:clr>
            <a:srgbClr val="F26B43"/>
          </p15:clr>
        </p15:guide>
        <p15:guide id="15" pos="480">
          <p15:clr>
            <a:srgbClr val="F26B43"/>
          </p15:clr>
        </p15:guide>
        <p15:guide id="16" pos="7200">
          <p15:clr>
            <a:srgbClr val="F26B43"/>
          </p15:clr>
        </p15:guide>
        <p15:guide id="17" pos="672">
          <p15:clr>
            <a:srgbClr val="F26B43"/>
          </p15:clr>
        </p15:guide>
        <p15:guide id="18" pos="7008">
          <p15:clr>
            <a:srgbClr val="F26B43"/>
          </p15:clr>
        </p15:guide>
        <p15:guide id="20" pos="3744">
          <p15:clr>
            <a:srgbClr val="F26B43"/>
          </p15:clr>
        </p15:guide>
        <p15:guide id="21" pos="3936">
          <p15:clr>
            <a:srgbClr val="F26B43"/>
          </p15:clr>
        </p15:guide>
        <p15:guide id="22" orient="horz" pos="2160">
          <p15:clr>
            <a:srgbClr val="F26B43"/>
          </p15:clr>
        </p15:guide>
        <p15:guide id="23"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800" y="583200"/>
            <a:ext cx="10989250" cy="427038"/>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86800" y="1699200"/>
            <a:ext cx="10989250" cy="460214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2248869B-2AD7-49CA-80C0-017F6BD2AD04}"/>
              </a:ext>
            </a:extLst>
          </p:cNvPr>
          <p:cNvSpPr>
            <a:spLocks noGrp="1"/>
          </p:cNvSpPr>
          <p:nvPr>
            <p:ph type="sldNum" sz="quarter" idx="4"/>
          </p:nvPr>
        </p:nvSpPr>
        <p:spPr>
          <a:xfrm>
            <a:off x="152400" y="6400799"/>
            <a:ext cx="304799" cy="304801"/>
          </a:xfrm>
          <a:prstGeom prst="rect">
            <a:avLst/>
          </a:prstGeom>
        </p:spPr>
        <p:txBody>
          <a:bodyPr vert="horz" lIns="0" tIns="0" rIns="0" bIns="0" rtlCol="0" anchor="b"/>
          <a:lstStyle>
            <a:lvl1pPr algn="ctr">
              <a:defRPr sz="900">
                <a:solidFill>
                  <a:srgbClr val="222222"/>
                </a:solidFill>
              </a:defRPr>
            </a:lvl1pPr>
          </a:lstStyle>
          <a:p>
            <a:fld id="{DD01415F-5F32-4771-AE74-55868ADB41CE}" type="slidenum">
              <a:rPr lang="en-US" smtClean="0"/>
              <a:pPr/>
              <a:t>‹#›</a:t>
            </a:fld>
            <a:endParaRPr lang="en-US"/>
          </a:p>
        </p:txBody>
      </p:sp>
      <p:pic>
        <p:nvPicPr>
          <p:cNvPr id="6" name="Picture 5">
            <a:extLst>
              <a:ext uri="{FF2B5EF4-FFF2-40B4-BE49-F238E27FC236}">
                <a16:creationId xmlns:a16="http://schemas.microsoft.com/office/drawing/2014/main" id="{A99BB920-5F5D-8FE5-6BAE-5879C3EAA7D0}"/>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52400" y="83008"/>
            <a:ext cx="311240" cy="431097"/>
          </a:xfrm>
          <a:prstGeom prst="rect">
            <a:avLst/>
          </a:prstGeom>
        </p:spPr>
      </p:pic>
    </p:spTree>
    <p:extLst>
      <p:ext uri="{BB962C8B-B14F-4D97-AF65-F5344CB8AC3E}">
        <p14:creationId xmlns:p14="http://schemas.microsoft.com/office/powerpoint/2010/main" val="108875809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Lst>
  <p:hf hdr="0" dt="0"/>
  <p:txStyles>
    <p:titleStyle>
      <a:lvl1pPr algn="l" defTabSz="685800" rtl="0" eaLnBrk="1" latinLnBrk="0" hangingPunct="1">
        <a:spcBef>
          <a:spcPct val="0"/>
        </a:spcBef>
        <a:buNone/>
        <a:defRPr sz="3000" b="1" kern="1200">
          <a:solidFill>
            <a:schemeClr val="tx1"/>
          </a:solidFill>
          <a:latin typeface="+mj-lt"/>
          <a:ea typeface="+mj-ea"/>
          <a:cs typeface="+mj-cs"/>
        </a:defRPr>
      </a:lvl1pPr>
    </p:titleStyle>
    <p:bodyStyle>
      <a:lvl1pPr marL="0" indent="0" algn="l" defTabSz="685800" rtl="0" eaLnBrk="1" latinLnBrk="0" hangingPunct="1">
        <a:spcBef>
          <a:spcPct val="20000"/>
        </a:spcBef>
        <a:buFontTx/>
        <a:buNone/>
        <a:defRPr sz="16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7584">
          <p15:clr>
            <a:srgbClr val="F26B43"/>
          </p15:clr>
        </p15:guide>
        <p15:guide id="4" pos="384">
          <p15:clr>
            <a:srgbClr val="F26B43"/>
          </p15:clr>
        </p15:guide>
        <p15:guide id="5" pos="7296">
          <p15:clr>
            <a:srgbClr val="F26B43"/>
          </p15:clr>
        </p15:guide>
        <p15:guide id="6" orient="horz" pos="480">
          <p15:clr>
            <a:srgbClr val="F26B43"/>
          </p15:clr>
        </p15:guide>
        <p15:guide id="7" orient="horz" pos="4224">
          <p15:clr>
            <a:srgbClr val="F26B43"/>
          </p15:clr>
        </p15:guide>
        <p15:guide id="8" pos="288">
          <p15:clr>
            <a:srgbClr val="F26B43"/>
          </p15:clr>
        </p15:guide>
        <p15:guide id="9" orient="horz" pos="288">
          <p15:clr>
            <a:srgbClr val="F26B43"/>
          </p15:clr>
        </p15:guide>
        <p15:guide id="10" pos="7392">
          <p15:clr>
            <a:srgbClr val="F26B43"/>
          </p15:clr>
        </p15:guide>
        <p15:guide id="11" orient="horz" pos="96">
          <p15:clr>
            <a:srgbClr val="F26B43"/>
          </p15:clr>
        </p15:guide>
        <p15:guide id="12" orient="horz" pos="384">
          <p15:clr>
            <a:srgbClr val="F26B43"/>
          </p15:clr>
        </p15:guide>
        <p15:guide id="13" orient="horz" pos="4032">
          <p15:clr>
            <a:srgbClr val="F26B43"/>
          </p15:clr>
        </p15:guide>
        <p15:guide id="14" orient="horz" pos="672">
          <p15:clr>
            <a:srgbClr val="F26B43"/>
          </p15:clr>
        </p15:guide>
        <p15:guide id="15" pos="480">
          <p15:clr>
            <a:srgbClr val="F26B43"/>
          </p15:clr>
        </p15:guide>
        <p15:guide id="16" pos="7200">
          <p15:clr>
            <a:srgbClr val="F26B43"/>
          </p15:clr>
        </p15:guide>
        <p15:guide id="17" pos="672">
          <p15:clr>
            <a:srgbClr val="F26B43"/>
          </p15:clr>
        </p15:guide>
        <p15:guide id="18" pos="7008">
          <p15:clr>
            <a:srgbClr val="F26B43"/>
          </p15:clr>
        </p15:guide>
        <p15:guide id="20" pos="3744">
          <p15:clr>
            <a:srgbClr val="F26B43"/>
          </p15:clr>
        </p15:guide>
        <p15:guide id="21" pos="3936">
          <p15:clr>
            <a:srgbClr val="F26B43"/>
          </p15:clr>
        </p15:guide>
        <p15:guide id="22" orient="horz" pos="2160">
          <p15:clr>
            <a:srgbClr val="F26B43"/>
          </p15:clr>
        </p15:guide>
        <p15:guide id="23"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800" y="583200"/>
            <a:ext cx="10989250" cy="427038"/>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86800" y="1699200"/>
            <a:ext cx="10989250" cy="460214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2248869B-2AD7-49CA-80C0-017F6BD2AD04}"/>
              </a:ext>
            </a:extLst>
          </p:cNvPr>
          <p:cNvSpPr>
            <a:spLocks noGrp="1"/>
          </p:cNvSpPr>
          <p:nvPr>
            <p:ph type="sldNum" sz="quarter" idx="4"/>
          </p:nvPr>
        </p:nvSpPr>
        <p:spPr>
          <a:xfrm>
            <a:off x="152400" y="6400799"/>
            <a:ext cx="304799" cy="304801"/>
          </a:xfrm>
          <a:prstGeom prst="rect">
            <a:avLst/>
          </a:prstGeom>
        </p:spPr>
        <p:txBody>
          <a:bodyPr vert="horz" lIns="0" tIns="0" rIns="0" bIns="0" rtlCol="0" anchor="b"/>
          <a:lstStyle>
            <a:lvl1pPr algn="ctr">
              <a:defRPr sz="900">
                <a:solidFill>
                  <a:srgbClr val="222222"/>
                </a:solidFill>
              </a:defRPr>
            </a:lvl1pPr>
          </a:lstStyle>
          <a:p>
            <a:fld id="{DD01415F-5F32-4771-AE74-55868ADB41CE}" type="slidenum">
              <a:rPr lang="en-US" smtClean="0"/>
              <a:pPr/>
              <a:t>‹#›</a:t>
            </a:fld>
            <a:endParaRPr lang="en-US"/>
          </a:p>
        </p:txBody>
      </p:sp>
      <p:pic>
        <p:nvPicPr>
          <p:cNvPr id="6" name="Picture 5">
            <a:extLst>
              <a:ext uri="{FF2B5EF4-FFF2-40B4-BE49-F238E27FC236}">
                <a16:creationId xmlns:a16="http://schemas.microsoft.com/office/drawing/2014/main" id="{A99BB920-5F5D-8FE5-6BAE-5879C3EAA7D0}"/>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52400" y="83008"/>
            <a:ext cx="311240" cy="431097"/>
          </a:xfrm>
          <a:prstGeom prst="rect">
            <a:avLst/>
          </a:prstGeom>
        </p:spPr>
      </p:pic>
    </p:spTree>
    <p:extLst>
      <p:ext uri="{BB962C8B-B14F-4D97-AF65-F5344CB8AC3E}">
        <p14:creationId xmlns:p14="http://schemas.microsoft.com/office/powerpoint/2010/main" val="365087079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Lst>
  <p:hf hdr="0" dt="0"/>
  <p:txStyles>
    <p:titleStyle>
      <a:lvl1pPr algn="l" defTabSz="685800" rtl="0" eaLnBrk="1" latinLnBrk="0" hangingPunct="1">
        <a:spcBef>
          <a:spcPct val="0"/>
        </a:spcBef>
        <a:buNone/>
        <a:defRPr sz="3000" b="1" kern="1200">
          <a:solidFill>
            <a:schemeClr val="tx1"/>
          </a:solidFill>
          <a:latin typeface="+mj-lt"/>
          <a:ea typeface="+mj-ea"/>
          <a:cs typeface="+mj-cs"/>
        </a:defRPr>
      </a:lvl1pPr>
    </p:titleStyle>
    <p:bodyStyle>
      <a:lvl1pPr marL="0" indent="0" algn="l" defTabSz="685800" rtl="0" eaLnBrk="1" latinLnBrk="0" hangingPunct="1">
        <a:spcBef>
          <a:spcPct val="20000"/>
        </a:spcBef>
        <a:buFontTx/>
        <a:buNone/>
        <a:defRPr sz="16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7584">
          <p15:clr>
            <a:srgbClr val="F26B43"/>
          </p15:clr>
        </p15:guide>
        <p15:guide id="4" pos="384">
          <p15:clr>
            <a:srgbClr val="F26B43"/>
          </p15:clr>
        </p15:guide>
        <p15:guide id="5" pos="7296">
          <p15:clr>
            <a:srgbClr val="F26B43"/>
          </p15:clr>
        </p15:guide>
        <p15:guide id="6" orient="horz" pos="480">
          <p15:clr>
            <a:srgbClr val="F26B43"/>
          </p15:clr>
        </p15:guide>
        <p15:guide id="7" orient="horz" pos="4224">
          <p15:clr>
            <a:srgbClr val="F26B43"/>
          </p15:clr>
        </p15:guide>
        <p15:guide id="8" pos="288">
          <p15:clr>
            <a:srgbClr val="F26B43"/>
          </p15:clr>
        </p15:guide>
        <p15:guide id="9" orient="horz" pos="288">
          <p15:clr>
            <a:srgbClr val="F26B43"/>
          </p15:clr>
        </p15:guide>
        <p15:guide id="10" pos="7392">
          <p15:clr>
            <a:srgbClr val="F26B43"/>
          </p15:clr>
        </p15:guide>
        <p15:guide id="11" orient="horz" pos="96">
          <p15:clr>
            <a:srgbClr val="F26B43"/>
          </p15:clr>
        </p15:guide>
        <p15:guide id="12" orient="horz" pos="384">
          <p15:clr>
            <a:srgbClr val="F26B43"/>
          </p15:clr>
        </p15:guide>
        <p15:guide id="13" orient="horz" pos="4032">
          <p15:clr>
            <a:srgbClr val="F26B43"/>
          </p15:clr>
        </p15:guide>
        <p15:guide id="14" orient="horz" pos="672">
          <p15:clr>
            <a:srgbClr val="F26B43"/>
          </p15:clr>
        </p15:guide>
        <p15:guide id="15" pos="480">
          <p15:clr>
            <a:srgbClr val="F26B43"/>
          </p15:clr>
        </p15:guide>
        <p15:guide id="16" pos="7200">
          <p15:clr>
            <a:srgbClr val="F26B43"/>
          </p15:clr>
        </p15:guide>
        <p15:guide id="17" pos="672">
          <p15:clr>
            <a:srgbClr val="F26B43"/>
          </p15:clr>
        </p15:guide>
        <p15:guide id="18" pos="7008">
          <p15:clr>
            <a:srgbClr val="F26B43"/>
          </p15:clr>
        </p15:guide>
        <p15:guide id="20" pos="3744">
          <p15:clr>
            <a:srgbClr val="F26B43"/>
          </p15:clr>
        </p15:guide>
        <p15:guide id="21" pos="3936">
          <p15:clr>
            <a:srgbClr val="F26B43"/>
          </p15:clr>
        </p15:guide>
        <p15:guide id="22" orient="horz" pos="2160">
          <p15:clr>
            <a:srgbClr val="F26B43"/>
          </p15:clr>
        </p15:guide>
        <p15:guide id="23"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BC50B-07EB-1BCA-5874-F23751186880}"/>
              </a:ext>
              <a:ext uri="{C183D7F6-B498-43B3-948B-1728B52AA6E4}">
                <adec:decorative xmlns:adec="http://schemas.microsoft.com/office/drawing/2017/decorative" val="1"/>
              </a:ext>
            </a:extLst>
          </p:cNvPr>
          <p:cNvSpPr/>
          <p:nvPr/>
        </p:nvSpPr>
        <p:spPr>
          <a:xfrm>
            <a:off x="111153" y="2868675"/>
            <a:ext cx="11969695" cy="26717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Picture 2" descr="A body of water with buildings and trees">
            <a:extLst>
              <a:ext uri="{FF2B5EF4-FFF2-40B4-BE49-F238E27FC236}">
                <a16:creationId xmlns:a16="http://schemas.microsoft.com/office/drawing/2014/main" id="{A39A03EB-9D1F-717E-6551-3559790989BA}"/>
              </a:ext>
            </a:extLst>
          </p:cNvPr>
          <p:cNvPicPr>
            <a:picLocks noChangeAspect="1"/>
          </p:cNvPicPr>
          <p:nvPr/>
        </p:nvPicPr>
        <p:blipFill>
          <a:blip r:embed="rId3"/>
          <a:stretch>
            <a:fillRect/>
          </a:stretch>
        </p:blipFill>
        <p:spPr>
          <a:xfrm>
            <a:off x="-3146" y="0"/>
            <a:ext cx="12192000" cy="8128000"/>
          </a:xfrm>
          <a:prstGeom prst="rect">
            <a:avLst/>
          </a:prstGeom>
        </p:spPr>
      </p:pic>
      <p:sp>
        <p:nvSpPr>
          <p:cNvPr id="16" name="Text Placeholder 15">
            <a:extLst>
              <a:ext uri="{FF2B5EF4-FFF2-40B4-BE49-F238E27FC236}">
                <a16:creationId xmlns:a16="http://schemas.microsoft.com/office/drawing/2014/main" id="{FFDAD303-1080-DDA2-5B70-903920F15F5D}"/>
              </a:ext>
            </a:extLst>
          </p:cNvPr>
          <p:cNvSpPr>
            <a:spLocks noGrp="1"/>
          </p:cNvSpPr>
          <p:nvPr>
            <p:ph type="title" idx="4294967295"/>
          </p:nvPr>
        </p:nvSpPr>
        <p:spPr>
          <a:xfrm>
            <a:off x="306388" y="3381346"/>
            <a:ext cx="11828463" cy="7858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800" rtl="0" eaLnBrk="1" fontAlgn="auto" latinLnBrk="0" hangingPunct="1">
              <a:lnSpc>
                <a:spcPts val="5000"/>
              </a:lnSpc>
              <a:spcBef>
                <a:spcPts val="0"/>
              </a:spcBef>
              <a:spcAft>
                <a:spcPts val="0"/>
              </a:spcAft>
              <a:buClrTx/>
              <a:buSzTx/>
              <a:buFontTx/>
              <a:buNone/>
              <a:tabLst/>
              <a:defRPr/>
            </a:pPr>
            <a:r>
              <a:rPr kumimoji="0" lang="en-GB" sz="4800" b="1" i="0" u="none" strike="noStrike" kern="1200" cap="none" spc="0" normalizeH="0" baseline="0" noProof="0">
                <a:ln>
                  <a:noFill/>
                </a:ln>
                <a:solidFill>
                  <a:schemeClr val="bg1"/>
                </a:solidFill>
                <a:effectLst/>
                <a:uLnTx/>
                <a:uFillTx/>
                <a:latin typeface="Century Gothic"/>
                <a:ea typeface="Arial" charset="0"/>
                <a:cs typeface="Calibri"/>
              </a:rPr>
              <a:t>Greater Manchester </a:t>
            </a:r>
            <a:br>
              <a:rPr kumimoji="0" lang="en-GB" sz="4800" b="1" i="0" u="none" strike="noStrike" kern="1200" cap="none" spc="0" normalizeH="0" baseline="0" noProof="0">
                <a:ln>
                  <a:noFill/>
                </a:ln>
                <a:solidFill>
                  <a:schemeClr val="bg1"/>
                </a:solidFill>
                <a:effectLst/>
                <a:uLnTx/>
                <a:uFillTx/>
                <a:latin typeface="Century Gothic"/>
                <a:ea typeface="Arial" charset="0"/>
                <a:cs typeface="Calibri"/>
              </a:rPr>
            </a:br>
            <a:r>
              <a:rPr kumimoji="0" lang="en-GB" sz="4800" b="1" i="0" u="none" strike="noStrike" kern="1200" cap="none" spc="0" normalizeH="0" baseline="0" noProof="0">
                <a:ln>
                  <a:noFill/>
                </a:ln>
                <a:solidFill>
                  <a:schemeClr val="bg1"/>
                </a:solidFill>
                <a:effectLst/>
                <a:uLnTx/>
                <a:uFillTx/>
                <a:latin typeface="Century Gothic"/>
                <a:ea typeface="Arial" charset="0"/>
                <a:cs typeface="Calibri"/>
              </a:rPr>
              <a:t>Integrated Water Management Plan</a:t>
            </a:r>
          </a:p>
        </p:txBody>
      </p:sp>
      <p:sp>
        <p:nvSpPr>
          <p:cNvPr id="11" name="Rectangle 10">
            <a:extLst>
              <a:ext uri="{FF2B5EF4-FFF2-40B4-BE49-F238E27FC236}">
                <a16:creationId xmlns:a16="http://schemas.microsoft.com/office/drawing/2014/main" id="{E0319BA6-3F2C-5399-3882-3C477D743C9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5803901"/>
            <a:ext cx="12192000" cy="10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pic>
        <p:nvPicPr>
          <p:cNvPr id="6" name="Picture 5" descr="GMCA Logo">
            <a:extLst>
              <a:ext uri="{FF2B5EF4-FFF2-40B4-BE49-F238E27FC236}">
                <a16:creationId xmlns:a16="http://schemas.microsoft.com/office/drawing/2014/main" id="{5F5AC4AB-D7AD-AF95-D278-C04BC62A48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219" y="6135369"/>
            <a:ext cx="2566421" cy="365761"/>
          </a:xfrm>
          <a:prstGeom prst="rect">
            <a:avLst/>
          </a:prstGeom>
        </p:spPr>
      </p:pic>
      <p:pic>
        <p:nvPicPr>
          <p:cNvPr id="8" name="Picture 7">
            <a:extLst>
              <a:ext uri="{FF2B5EF4-FFF2-40B4-BE49-F238E27FC236}">
                <a16:creationId xmlns:a16="http://schemas.microsoft.com/office/drawing/2014/main" id="{376B69E2-C54E-1273-A3AB-2F5973381D7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3651" y="331470"/>
            <a:ext cx="2353061" cy="1210058"/>
          </a:xfrm>
          <a:prstGeom prst="rect">
            <a:avLst/>
          </a:prstGeom>
        </p:spPr>
      </p:pic>
      <p:pic>
        <p:nvPicPr>
          <p:cNvPr id="10" name="Picture 9" descr="Environment Agency logo">
            <a:extLst>
              <a:ext uri="{FF2B5EF4-FFF2-40B4-BE49-F238E27FC236}">
                <a16:creationId xmlns:a16="http://schemas.microsoft.com/office/drawing/2014/main" id="{1D36D19E-E9FA-0B4B-C54A-E9D459BED6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4131" y="5851525"/>
            <a:ext cx="2312434" cy="943611"/>
          </a:xfrm>
          <a:prstGeom prst="rect">
            <a:avLst/>
          </a:prstGeom>
        </p:spPr>
      </p:pic>
      <p:pic>
        <p:nvPicPr>
          <p:cNvPr id="13" name="Picture 12" descr="United Utilities logo">
            <a:extLst>
              <a:ext uri="{FF2B5EF4-FFF2-40B4-BE49-F238E27FC236}">
                <a16:creationId xmlns:a16="http://schemas.microsoft.com/office/drawing/2014/main" id="{4C73D3A0-DEC3-582C-30E6-483CBD006B9C}"/>
              </a:ext>
              <a:ext uri="{C183D7F6-B498-43B3-948B-1728B52AA6E4}">
                <adec:decorative xmlns:adec="http://schemas.microsoft.com/office/drawing/2017/decorative" val="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2761" y="6008029"/>
            <a:ext cx="1183709" cy="640836"/>
          </a:xfrm>
          <a:prstGeom prst="rect">
            <a:avLst/>
          </a:prstGeom>
        </p:spPr>
      </p:pic>
      <p:sp>
        <p:nvSpPr>
          <p:cNvPr id="18" name="Rectangle 17">
            <a:extLst>
              <a:ext uri="{FF2B5EF4-FFF2-40B4-BE49-F238E27FC236}">
                <a16:creationId xmlns:a16="http://schemas.microsoft.com/office/drawing/2014/main" id="{8D2537A7-D445-14A7-0129-6F33579D0555}"/>
              </a:ext>
              <a:ext uri="{C183D7F6-B498-43B3-948B-1728B52AA6E4}">
                <adec:decorative xmlns:adec="http://schemas.microsoft.com/office/drawing/2017/decorative" val="1"/>
              </a:ext>
            </a:extLst>
          </p:cNvPr>
          <p:cNvSpPr/>
          <p:nvPr/>
        </p:nvSpPr>
        <p:spPr>
          <a:xfrm>
            <a:off x="0" y="6812280"/>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Text Placeholder 16">
            <a:extLst>
              <a:ext uri="{FF2B5EF4-FFF2-40B4-BE49-F238E27FC236}">
                <a16:creationId xmlns:a16="http://schemas.microsoft.com/office/drawing/2014/main" id="{B937246D-A0D9-3BB2-CE78-914FD8E4BD23}"/>
              </a:ext>
            </a:extLst>
          </p:cNvPr>
          <p:cNvSpPr>
            <a:spLocks noGrp="1"/>
          </p:cNvSpPr>
          <p:nvPr>
            <p:ph type="body" sz="quarter" idx="12"/>
          </p:nvPr>
        </p:nvSpPr>
        <p:spPr>
          <a:xfrm>
            <a:off x="366898" y="5435397"/>
            <a:ext cx="11278449" cy="190500"/>
          </a:xfrm>
        </p:spPr>
        <p:txBody>
          <a:bodyPr vert="horz" lIns="0" tIns="0" rIns="0" bIns="0" rtlCol="0" anchor="t">
            <a:noAutofit/>
          </a:bodyPr>
          <a:lstStyle/>
          <a:p>
            <a:r>
              <a:rPr lang="en-GB" dirty="0">
                <a:solidFill>
                  <a:schemeClr val="bg1"/>
                </a:solidFill>
              </a:rPr>
              <a:t>24 April 2024</a:t>
            </a:r>
            <a:endParaRPr lang="en-GB" i="0" dirty="0">
              <a:solidFill>
                <a:schemeClr val="bg1"/>
              </a:solidFill>
            </a:endParaRPr>
          </a:p>
        </p:txBody>
      </p:sp>
      <p:pic>
        <p:nvPicPr>
          <p:cNvPr id="5" name="Picture 4"/>
          <p:cNvPicPr>
            <a:picLocks noChangeAspect="1"/>
          </p:cNvPicPr>
          <p:nvPr/>
        </p:nvPicPr>
        <p:blipFill rotWithShape="1">
          <a:blip r:embed="rId8"/>
          <a:srcRect l="16552" t="20330" r="64052" b="11131"/>
          <a:stretch/>
        </p:blipFill>
        <p:spPr>
          <a:xfrm>
            <a:off x="11006967" y="259274"/>
            <a:ext cx="992821" cy="986202"/>
          </a:xfrm>
          <a:prstGeom prst="rect">
            <a:avLst/>
          </a:prstGeom>
        </p:spPr>
      </p:pic>
    </p:spTree>
    <p:extLst>
      <p:ext uri="{BB962C8B-B14F-4D97-AF65-F5344CB8AC3E}">
        <p14:creationId xmlns:p14="http://schemas.microsoft.com/office/powerpoint/2010/main" val="608292259"/>
      </p:ext>
    </p:extLst>
  </p:cSld>
  <p:clrMapOvr>
    <a:masterClrMapping/>
  </p:clrMapOvr>
  <mc:AlternateContent xmlns:mc="http://schemas.openxmlformats.org/markup-compatibility/2006" xmlns:p14="http://schemas.microsoft.com/office/powerpoint/2010/main">
    <mc:Choice Requires="p14">
      <p:transition spd="slow" p14:dur="2000" advTm="86591"/>
    </mc:Choice>
    <mc:Fallback xmlns="">
      <p:transition spd="slow" advTm="865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flowchart">
            <a:extLst>
              <a:ext uri="{FF2B5EF4-FFF2-40B4-BE49-F238E27FC236}">
                <a16:creationId xmlns:a16="http://schemas.microsoft.com/office/drawing/2014/main" id="{6C895E4C-D94F-B790-A786-4E9C53AE47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512" y="93783"/>
            <a:ext cx="7746211" cy="6670433"/>
          </a:xfrm>
          <a:prstGeom prst="rect">
            <a:avLst/>
          </a:prstGeom>
        </p:spPr>
      </p:pic>
      <p:sp>
        <p:nvSpPr>
          <p:cNvPr id="2" name="TextBox 1">
            <a:extLst>
              <a:ext uri="{FF2B5EF4-FFF2-40B4-BE49-F238E27FC236}">
                <a16:creationId xmlns:a16="http://schemas.microsoft.com/office/drawing/2014/main" id="{DA6B992D-57B7-8311-D0F2-8D45A4A20263}"/>
              </a:ext>
            </a:extLst>
          </p:cNvPr>
          <p:cNvSpPr txBox="1"/>
          <p:nvPr/>
        </p:nvSpPr>
        <p:spPr>
          <a:xfrm>
            <a:off x="9920748" y="3893574"/>
            <a:ext cx="1514168" cy="646331"/>
          </a:xfrm>
          <a:prstGeom prst="rect">
            <a:avLst/>
          </a:prstGeom>
          <a:noFill/>
        </p:spPr>
        <p:txBody>
          <a:bodyPr wrap="square" rtlCol="0">
            <a:spAutoFit/>
          </a:bodyPr>
          <a:lstStyle/>
          <a:p>
            <a:r>
              <a:rPr lang="en-GB" dirty="0"/>
              <a:t>Decision makers</a:t>
            </a:r>
          </a:p>
        </p:txBody>
      </p:sp>
      <p:sp>
        <p:nvSpPr>
          <p:cNvPr id="3" name="Oval 2">
            <a:extLst>
              <a:ext uri="{FF2B5EF4-FFF2-40B4-BE49-F238E27FC236}">
                <a16:creationId xmlns:a16="http://schemas.microsoft.com/office/drawing/2014/main" id="{ACAF36FF-B52E-3F89-3366-6D93F0EABAFB}"/>
              </a:ext>
            </a:extLst>
          </p:cNvPr>
          <p:cNvSpPr/>
          <p:nvPr/>
        </p:nvSpPr>
        <p:spPr>
          <a:xfrm>
            <a:off x="3116827" y="0"/>
            <a:ext cx="1140542" cy="33134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8A94BBAD-7174-734B-27EC-F522BA4E3711}"/>
              </a:ext>
            </a:extLst>
          </p:cNvPr>
          <p:cNvCxnSpPr/>
          <p:nvPr/>
        </p:nvCxnSpPr>
        <p:spPr>
          <a:xfrm flipV="1">
            <a:off x="4257369" y="875071"/>
            <a:ext cx="5899354" cy="7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819946D-0A57-00FF-E3F6-FC0E6E63AC82}"/>
              </a:ext>
            </a:extLst>
          </p:cNvPr>
          <p:cNvCxnSpPr>
            <a:cxnSpLocks/>
            <a:endCxn id="2" idx="1"/>
          </p:cNvCxnSpPr>
          <p:nvPr/>
        </p:nvCxnSpPr>
        <p:spPr>
          <a:xfrm>
            <a:off x="8632723" y="4216740"/>
            <a:ext cx="128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28EB47-29B3-98C7-AB15-00725FFCB97F}"/>
              </a:ext>
            </a:extLst>
          </p:cNvPr>
          <p:cNvSpPr txBox="1"/>
          <p:nvPr/>
        </p:nvSpPr>
        <p:spPr>
          <a:xfrm>
            <a:off x="10318954" y="457200"/>
            <a:ext cx="1514168" cy="1200329"/>
          </a:xfrm>
          <a:prstGeom prst="rect">
            <a:avLst/>
          </a:prstGeom>
          <a:noFill/>
        </p:spPr>
        <p:txBody>
          <a:bodyPr wrap="square" rtlCol="0">
            <a:spAutoFit/>
          </a:bodyPr>
          <a:lstStyle/>
          <a:p>
            <a:r>
              <a:rPr lang="en-GB" dirty="0"/>
              <a:t>Stuff happening and meetings</a:t>
            </a:r>
          </a:p>
        </p:txBody>
      </p:sp>
      <p:cxnSp>
        <p:nvCxnSpPr>
          <p:cNvPr id="14" name="Straight Arrow Connector 13">
            <a:extLst>
              <a:ext uri="{FF2B5EF4-FFF2-40B4-BE49-F238E27FC236}">
                <a16:creationId xmlns:a16="http://schemas.microsoft.com/office/drawing/2014/main" id="{07F985F6-054F-6197-1BD2-4A578A96969A}"/>
              </a:ext>
            </a:extLst>
          </p:cNvPr>
          <p:cNvCxnSpPr>
            <a:cxnSpLocks/>
          </p:cNvCxnSpPr>
          <p:nvPr/>
        </p:nvCxnSpPr>
        <p:spPr>
          <a:xfrm flipV="1">
            <a:off x="1730477" y="5515897"/>
            <a:ext cx="8190271" cy="796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39452D-5C03-5B79-4A40-44EEB2775DB4}"/>
              </a:ext>
            </a:extLst>
          </p:cNvPr>
          <p:cNvSpPr txBox="1"/>
          <p:nvPr/>
        </p:nvSpPr>
        <p:spPr>
          <a:xfrm>
            <a:off x="9920748" y="5043948"/>
            <a:ext cx="1288026" cy="646331"/>
          </a:xfrm>
          <a:prstGeom prst="rect">
            <a:avLst/>
          </a:prstGeom>
          <a:noFill/>
        </p:spPr>
        <p:txBody>
          <a:bodyPr wrap="square" rtlCol="0">
            <a:spAutoFit/>
          </a:bodyPr>
          <a:lstStyle/>
          <a:p>
            <a:r>
              <a:rPr lang="en-GB" dirty="0"/>
              <a:t>Real world places</a:t>
            </a:r>
          </a:p>
        </p:txBody>
      </p:sp>
    </p:spTree>
    <p:extLst>
      <p:ext uri="{BB962C8B-B14F-4D97-AF65-F5344CB8AC3E}">
        <p14:creationId xmlns:p14="http://schemas.microsoft.com/office/powerpoint/2010/main" val="441729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DEF0C3-5D41-1B79-C4BA-9F9014417C7D}"/>
              </a:ext>
            </a:extLst>
          </p:cNvPr>
          <p:cNvSpPr txBox="1"/>
          <p:nvPr/>
        </p:nvSpPr>
        <p:spPr>
          <a:xfrm>
            <a:off x="632486" y="674400"/>
            <a:ext cx="1146681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u="sng" dirty="0">
                <a:latin typeface="Aptos" panose="020B0004020202020204" pitchFamily="34" charset="0"/>
                <a:cs typeface="Calibri" panose="020F0502020204030204" pitchFamily="34" charset="0"/>
              </a:rPr>
              <a:t>What's the infrastructure requirement? </a:t>
            </a:r>
          </a:p>
          <a:p>
            <a:endParaRPr lang="en-GB" sz="1600" dirty="0">
              <a:latin typeface="Aptos" panose="020B0004020202020204" pitchFamily="34" charset="0"/>
              <a:cs typeface="Calibri" panose="020F0502020204030204" pitchFamily="34" charset="0"/>
            </a:endParaRPr>
          </a:p>
          <a:p>
            <a:r>
              <a:rPr lang="en-GB" sz="1600" dirty="0">
                <a:latin typeface="Aptos" panose="020B0004020202020204" pitchFamily="34" charset="0"/>
                <a:cs typeface="Calibri" panose="020F0502020204030204" pitchFamily="34" charset="0"/>
              </a:rPr>
              <a:t>An intervention using billpayers/other public funding required to bridge the gap between BAU and an optimum solution that delivers wider/longer term benefits – note to confirm is this about mitigating the impact of X new homes or Y new commercial space of should development be leveraged to deliver an agreed water/environment/infrastructure benefit or both?</a:t>
            </a:r>
          </a:p>
          <a:p>
            <a:endParaRPr lang="en-GB" sz="1600" dirty="0">
              <a:latin typeface="Aptos" panose="020B0004020202020204" pitchFamily="34" charset="0"/>
              <a:cs typeface="Calibri" panose="020F0502020204030204" pitchFamily="34" charset="0"/>
            </a:endParaRPr>
          </a:p>
          <a:p>
            <a:r>
              <a:rPr lang="en-GB" sz="1600" b="1" u="sng" dirty="0">
                <a:latin typeface="Aptos" panose="020B0004020202020204" pitchFamily="34" charset="0"/>
                <a:cs typeface="Calibri" panose="020F0502020204030204" pitchFamily="34" charset="0"/>
              </a:rPr>
              <a:t>Next Steps:</a:t>
            </a:r>
          </a:p>
          <a:p>
            <a:endParaRPr lang="en-GB" sz="1600" b="1" u="sng" dirty="0">
              <a:latin typeface="Aptos" panose="020B0004020202020204" pitchFamily="34" charset="0"/>
              <a:ea typeface="Calibri"/>
              <a:cs typeface="Calibri" panose="020F0502020204030204" pitchFamily="34" charset="0"/>
            </a:endParaRPr>
          </a:p>
          <a:p>
            <a:pPr marL="285750" indent="-285750">
              <a:buFont typeface="Arial" panose="020B0604020202020204" pitchFamily="34" charset="0"/>
              <a:buChar char="•"/>
            </a:pPr>
            <a:r>
              <a:rPr lang="en-GB" sz="1600" dirty="0">
                <a:latin typeface="Aptos" panose="020B0004020202020204" pitchFamily="34" charset="0"/>
                <a:ea typeface="Calibri"/>
                <a:cs typeface="Calibri"/>
              </a:rPr>
              <a:t>Who will </a:t>
            </a:r>
            <a:r>
              <a:rPr lang="en-GB" sz="1600" b="1" dirty="0">
                <a:latin typeface="Aptos" panose="020B0004020202020204" pitchFamily="34" charset="0"/>
                <a:ea typeface="Calibri"/>
                <a:cs typeface="Calibri"/>
              </a:rPr>
              <a:t>benefit </a:t>
            </a:r>
            <a:r>
              <a:rPr lang="en-GB" sz="1600" dirty="0">
                <a:latin typeface="Aptos" panose="020B0004020202020204" pitchFamily="34" charset="0"/>
                <a:ea typeface="Calibri"/>
                <a:cs typeface="Calibri"/>
              </a:rPr>
              <a:t>(and therefore the investment case)</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What are the </a:t>
            </a:r>
            <a:r>
              <a:rPr lang="en-GB" sz="1600" b="1" dirty="0">
                <a:latin typeface="Aptos" panose="020B0004020202020204" pitchFamily="34" charset="0"/>
                <a:ea typeface="Calibri"/>
                <a:cs typeface="Calibri"/>
              </a:rPr>
              <a:t>strategic drivers </a:t>
            </a:r>
            <a:r>
              <a:rPr lang="en-GB" sz="1600" dirty="0">
                <a:latin typeface="Aptos" panose="020B0004020202020204" pitchFamily="34" charset="0"/>
                <a:ea typeface="Calibri"/>
                <a:cs typeface="Calibri"/>
              </a:rPr>
              <a:t>(for UU identify the catchment driver for SOs) – GMCA/EA and Stockport</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Agree the </a:t>
            </a:r>
            <a:r>
              <a:rPr lang="en-GB" sz="1600" b="1" dirty="0">
                <a:latin typeface="Aptos" panose="020B0004020202020204" pitchFamily="34" charset="0"/>
                <a:ea typeface="Calibri"/>
                <a:cs typeface="Calibri"/>
              </a:rPr>
              <a:t>catchment scale </a:t>
            </a:r>
            <a:r>
              <a:rPr lang="en-GB" sz="1600" dirty="0">
                <a:latin typeface="Aptos" panose="020B0004020202020204" pitchFamily="34" charset="0"/>
                <a:ea typeface="Calibri"/>
                <a:cs typeface="Calibri"/>
              </a:rPr>
              <a:t>the town centre resides</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Identify if </a:t>
            </a:r>
            <a:r>
              <a:rPr lang="en-GB" sz="1600" b="1" dirty="0">
                <a:latin typeface="Aptos" panose="020B0004020202020204" pitchFamily="34" charset="0"/>
                <a:ea typeface="Calibri"/>
                <a:cs typeface="Calibri"/>
              </a:rPr>
              <a:t>any modelling </a:t>
            </a:r>
            <a:r>
              <a:rPr lang="en-GB" sz="1600" dirty="0">
                <a:latin typeface="Aptos" panose="020B0004020202020204" pitchFamily="34" charset="0"/>
                <a:ea typeface="Calibri"/>
                <a:cs typeface="Calibri"/>
              </a:rPr>
              <a:t>is required</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Explore the </a:t>
            </a:r>
            <a:r>
              <a:rPr lang="en-GB" sz="1600" b="1" dirty="0">
                <a:latin typeface="Aptos" panose="020B0004020202020204" pitchFamily="34" charset="0"/>
                <a:ea typeface="Calibri"/>
                <a:cs typeface="Calibri"/>
              </a:rPr>
              <a:t>underground vs overground - </a:t>
            </a:r>
            <a:r>
              <a:rPr lang="en-GB" sz="1600" dirty="0">
                <a:latin typeface="Aptos" panose="020B0004020202020204" pitchFamily="34" charset="0"/>
                <a:ea typeface="Calibri"/>
                <a:cs typeface="Calibri"/>
              </a:rPr>
              <a:t>and best fit mix.</a:t>
            </a:r>
          </a:p>
          <a:p>
            <a:pPr marL="285750" indent="-285750">
              <a:buFont typeface="Arial" panose="020B0604020202020204" pitchFamily="34" charset="0"/>
              <a:buChar char="•"/>
            </a:pPr>
            <a:r>
              <a:rPr lang="en-GB" sz="1600" b="1" dirty="0">
                <a:latin typeface="Aptos" panose="020B0004020202020204" pitchFamily="34" charset="0"/>
                <a:ea typeface="Calibri"/>
                <a:cs typeface="Calibri"/>
              </a:rPr>
              <a:t>CA and UU </a:t>
            </a:r>
            <a:r>
              <a:rPr lang="en-GB" sz="1600" dirty="0">
                <a:latin typeface="Aptos" panose="020B0004020202020204" pitchFamily="34" charset="0"/>
                <a:ea typeface="Calibri"/>
                <a:cs typeface="Calibri"/>
              </a:rPr>
              <a:t>funding criteria</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What is </a:t>
            </a:r>
            <a:r>
              <a:rPr lang="en-GB" sz="1600" b="1" dirty="0">
                <a:latin typeface="Aptos" panose="020B0004020202020204" pitchFamily="34" charset="0"/>
                <a:ea typeface="Calibri"/>
                <a:cs typeface="Calibri"/>
              </a:rPr>
              <a:t>necessary </a:t>
            </a:r>
            <a:r>
              <a:rPr lang="en-GB" sz="1600" dirty="0">
                <a:latin typeface="Aptos" panose="020B0004020202020204" pitchFamily="34" charset="0"/>
                <a:ea typeface="Calibri"/>
                <a:cs typeface="Calibri"/>
              </a:rPr>
              <a:t>and what is </a:t>
            </a:r>
            <a:r>
              <a:rPr lang="en-GB" sz="1600" b="1" dirty="0">
                <a:latin typeface="Aptos" panose="020B0004020202020204" pitchFamily="34" charset="0"/>
                <a:ea typeface="Calibri"/>
                <a:cs typeface="Calibri"/>
              </a:rPr>
              <a:t>desirable</a:t>
            </a:r>
            <a:r>
              <a:rPr lang="en-GB" sz="1600" dirty="0">
                <a:latin typeface="Aptos" panose="020B0004020202020204" pitchFamily="34" charset="0"/>
                <a:ea typeface="Calibri"/>
                <a:cs typeface="Calibri"/>
              </a:rPr>
              <a:t> – BAU is any improvement above existing it’s not an improvement against a quantified flow into a combined sewer and identification of a strategic solution benefitting more than one development.</a:t>
            </a:r>
          </a:p>
          <a:p>
            <a:pPr marL="285750" indent="-285750">
              <a:buFont typeface="Arial" panose="020B0604020202020204" pitchFamily="34" charset="0"/>
              <a:buChar char="•"/>
            </a:pPr>
            <a:r>
              <a:rPr lang="en-GB" sz="1600" dirty="0">
                <a:latin typeface="Aptos" panose="020B0004020202020204" pitchFamily="34" charset="0"/>
                <a:ea typeface="Calibri"/>
                <a:cs typeface="Calibri"/>
              </a:rPr>
              <a:t>Confirm the </a:t>
            </a:r>
            <a:r>
              <a:rPr lang="en-GB" sz="1600" b="1" dirty="0">
                <a:latin typeface="Aptos" panose="020B0004020202020204" pitchFamily="34" charset="0"/>
                <a:ea typeface="Calibri"/>
                <a:cs typeface="Calibri"/>
              </a:rPr>
              <a:t>cost assumptions </a:t>
            </a:r>
            <a:r>
              <a:rPr lang="en-GB" sz="1600" dirty="0">
                <a:latin typeface="Aptos" panose="020B0004020202020204" pitchFamily="34" charset="0"/>
                <a:ea typeface="Calibri"/>
                <a:cs typeface="Calibri"/>
              </a:rPr>
              <a:t>and whether they are reasonable </a:t>
            </a:r>
            <a:r>
              <a:rPr lang="en-GB" sz="1600" dirty="0" err="1">
                <a:latin typeface="Aptos" panose="020B0004020202020204" pitchFamily="34" charset="0"/>
                <a:ea typeface="Calibri"/>
                <a:cs typeface="Calibri"/>
              </a:rPr>
              <a:t>eg</a:t>
            </a:r>
            <a:r>
              <a:rPr lang="en-GB" sz="1600" dirty="0">
                <a:latin typeface="Aptos" panose="020B0004020202020204" pitchFamily="34" charset="0"/>
                <a:ea typeface="Calibri"/>
                <a:cs typeface="Calibri"/>
              </a:rPr>
              <a:t> construction and design costs? </a:t>
            </a:r>
          </a:p>
          <a:p>
            <a:pPr marL="285750" indent="-285750">
              <a:buFont typeface="Arial" panose="020B0604020202020204" pitchFamily="34" charset="0"/>
              <a:buChar char="•"/>
            </a:pPr>
            <a:r>
              <a:rPr lang="en-GB" sz="1600" dirty="0">
                <a:latin typeface="Aptos" panose="020B0004020202020204" pitchFamily="34" charset="0"/>
                <a:cs typeface="Calibri" panose="020F0502020204030204" pitchFamily="34" charset="0"/>
              </a:rPr>
              <a:t>Current stage in </a:t>
            </a:r>
            <a:r>
              <a:rPr lang="en-GB" sz="1600" b="1" dirty="0">
                <a:latin typeface="Aptos" panose="020B0004020202020204" pitchFamily="34" charset="0"/>
                <a:cs typeface="Calibri" panose="020F0502020204030204" pitchFamily="34" charset="0"/>
              </a:rPr>
              <a:t>development Cycle </a:t>
            </a:r>
            <a:r>
              <a:rPr lang="en-GB" sz="1600" dirty="0">
                <a:latin typeface="Aptos" panose="020B0004020202020204" pitchFamily="34" charset="0"/>
                <a:cs typeface="Calibri" panose="020F0502020204030204" pitchFamily="34" charset="0"/>
              </a:rPr>
              <a:t>(for the LA/GMCA/UU and EA)</a:t>
            </a:r>
          </a:p>
          <a:p>
            <a:pPr marL="285750" indent="-285750">
              <a:buFont typeface="Arial" panose="020B0604020202020204" pitchFamily="34" charset="0"/>
              <a:buChar char="•"/>
            </a:pPr>
            <a:r>
              <a:rPr lang="en-GB" sz="1600" dirty="0">
                <a:latin typeface="Aptos" panose="020B0004020202020204" pitchFamily="34" charset="0"/>
                <a:cs typeface="Calibri" panose="020F0502020204030204" pitchFamily="34" charset="0"/>
              </a:rPr>
              <a:t>Anticipated </a:t>
            </a:r>
            <a:r>
              <a:rPr lang="en-GB" sz="1600" b="1" dirty="0">
                <a:latin typeface="Aptos" panose="020B0004020202020204" pitchFamily="34" charset="0"/>
                <a:cs typeface="Calibri" panose="020F0502020204030204" pitchFamily="34" charset="0"/>
              </a:rPr>
              <a:t>delivery year</a:t>
            </a:r>
            <a:r>
              <a:rPr lang="en-GB" sz="1600" dirty="0">
                <a:latin typeface="Aptos" panose="020B0004020202020204" pitchFamily="34" charset="0"/>
                <a:cs typeface="Calibri" panose="020F0502020204030204" pitchFamily="34" charset="0"/>
              </a:rPr>
              <a:t>(s) – 2024-2030</a:t>
            </a:r>
          </a:p>
          <a:p>
            <a:pPr marL="285750" indent="-285750">
              <a:buFont typeface="Arial" panose="020B0604020202020204" pitchFamily="34" charset="0"/>
              <a:buChar char="•"/>
            </a:pPr>
            <a:r>
              <a:rPr lang="en-GB" sz="1600" dirty="0">
                <a:latin typeface="Aptos" panose="020B0004020202020204" pitchFamily="34" charset="0"/>
                <a:cs typeface="Calibri" panose="020F0502020204030204" pitchFamily="34" charset="0"/>
              </a:rPr>
              <a:t>Anticipated </a:t>
            </a:r>
            <a:r>
              <a:rPr lang="en-GB" sz="1600" b="1" dirty="0">
                <a:latin typeface="Aptos" panose="020B0004020202020204" pitchFamily="34" charset="0"/>
                <a:cs typeface="Calibri" panose="020F0502020204030204" pitchFamily="34" charset="0"/>
              </a:rPr>
              <a:t>public cost &amp; funding </a:t>
            </a:r>
            <a:r>
              <a:rPr lang="en-GB" sz="1600" dirty="0">
                <a:latin typeface="Aptos" panose="020B0004020202020204" pitchFamily="34" charset="0"/>
                <a:cs typeface="Calibri" panose="020F0502020204030204" pitchFamily="34" charset="0"/>
              </a:rPr>
              <a:t>gap</a:t>
            </a:r>
          </a:p>
          <a:p>
            <a:pPr marL="285750" indent="-285750">
              <a:buFont typeface="Arial" panose="020B0604020202020204" pitchFamily="34" charset="0"/>
              <a:buChar char="•"/>
            </a:pPr>
            <a:r>
              <a:rPr lang="en-GB" sz="1600" b="1" dirty="0">
                <a:latin typeface="Aptos" panose="020B0004020202020204" pitchFamily="34" charset="0"/>
                <a:cs typeface="Calibri" panose="020F0502020204030204" pitchFamily="34" charset="0"/>
              </a:rPr>
              <a:t>Working group </a:t>
            </a:r>
            <a:r>
              <a:rPr lang="en-GB" sz="1600" dirty="0">
                <a:latin typeface="Aptos" panose="020B0004020202020204" pitchFamily="34" charset="0"/>
                <a:cs typeface="Calibri" panose="020F0502020204030204" pitchFamily="34" charset="0"/>
              </a:rPr>
              <a:t>– across UU/EA/CA and LA etc.</a:t>
            </a:r>
          </a:p>
          <a:p>
            <a:pPr marL="285750" indent="-285750">
              <a:buFont typeface="Calibri"/>
              <a:buChar char="-"/>
            </a:pPr>
            <a:endParaRPr lang="en-GB" sz="1600" dirty="0">
              <a:solidFill>
                <a:srgbClr val="FF0000"/>
              </a:solidFill>
              <a:latin typeface="Aptos" panose="020B0004020202020204" pitchFamily="34" charset="0"/>
              <a:cs typeface="Calibri" panose="020F0502020204030204" pitchFamily="34" charset="0"/>
            </a:endParaRPr>
          </a:p>
        </p:txBody>
      </p:sp>
      <p:sp>
        <p:nvSpPr>
          <p:cNvPr id="3" name="Text Placeholder 1">
            <a:extLst>
              <a:ext uri="{FF2B5EF4-FFF2-40B4-BE49-F238E27FC236}">
                <a16:creationId xmlns:a16="http://schemas.microsoft.com/office/drawing/2014/main" id="{B5507C5C-4281-FB26-669B-E3EFDABD2296}"/>
              </a:ext>
            </a:extLst>
          </p:cNvPr>
          <p:cNvSpPr txBox="1">
            <a:spLocks/>
          </p:cNvSpPr>
          <p:nvPr/>
        </p:nvSpPr>
        <p:spPr>
          <a:xfrm>
            <a:off x="632486" y="0"/>
            <a:ext cx="10668000" cy="6096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3200" b="1" dirty="0">
                <a:solidFill>
                  <a:schemeClr val="tx1"/>
                </a:solidFill>
                <a:latin typeface="Aptos" panose="020B0004020202020204" pitchFamily="34" charset="0"/>
                <a:cs typeface="Calibri" panose="020F0502020204030204" pitchFamily="34" charset="0"/>
              </a:rPr>
              <a:t>Drainage Strategy Questions</a:t>
            </a:r>
          </a:p>
        </p:txBody>
      </p:sp>
    </p:spTree>
    <p:extLst>
      <p:ext uri="{BB962C8B-B14F-4D97-AF65-F5344CB8AC3E}">
        <p14:creationId xmlns:p14="http://schemas.microsoft.com/office/powerpoint/2010/main" val="271936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5766BC-3782-67BD-2A75-96922A8C31D5}"/>
              </a:ext>
            </a:extLst>
          </p:cNvPr>
          <p:cNvSpPr>
            <a:spLocks noGrp="1"/>
          </p:cNvSpPr>
          <p:nvPr>
            <p:ph type="sldNum" sz="quarter" idx="14"/>
          </p:nvPr>
        </p:nvSpPr>
        <p:spPr/>
        <p:txBody>
          <a:bodyPr/>
          <a:lstStyle/>
          <a:p>
            <a:fld id="{DD01415F-5F32-4771-AE74-55868ADB41CE}" type="slidenum">
              <a:rPr lang="en-US" smtClean="0"/>
              <a:pPr/>
              <a:t>12</a:t>
            </a:fld>
            <a:endParaRPr lang="en-US"/>
          </a:p>
        </p:txBody>
      </p:sp>
      <p:sp>
        <p:nvSpPr>
          <p:cNvPr id="6" name="TextBox 5">
            <a:extLst>
              <a:ext uri="{FF2B5EF4-FFF2-40B4-BE49-F238E27FC236}">
                <a16:creationId xmlns:a16="http://schemas.microsoft.com/office/drawing/2014/main" id="{853C7C24-F5F7-4C61-E123-62F78D3198EF}"/>
              </a:ext>
            </a:extLst>
          </p:cNvPr>
          <p:cNvSpPr txBox="1"/>
          <p:nvPr/>
        </p:nvSpPr>
        <p:spPr>
          <a:xfrm>
            <a:off x="619761" y="0"/>
            <a:ext cx="8868697" cy="584775"/>
          </a:xfrm>
          <a:prstGeom prst="rect">
            <a:avLst/>
          </a:prstGeom>
          <a:noFill/>
        </p:spPr>
        <p:txBody>
          <a:bodyPr wrap="square" rtlCol="0">
            <a:spAutoFit/>
          </a:bodyPr>
          <a:lstStyle/>
          <a:p>
            <a:r>
              <a:rPr lang="en-GB" sz="3200" b="1" dirty="0">
                <a:latin typeface="Aptos" panose="020B0004020202020204" pitchFamily="34" charset="0"/>
              </a:rPr>
              <a:t>Evaluation</a:t>
            </a:r>
          </a:p>
        </p:txBody>
      </p:sp>
      <p:pic>
        <p:nvPicPr>
          <p:cNvPr id="10" name="Picture 9" descr="A close-up of a white sheet&#10;&#10;Description automatically generated">
            <a:extLst>
              <a:ext uri="{FF2B5EF4-FFF2-40B4-BE49-F238E27FC236}">
                <a16:creationId xmlns:a16="http://schemas.microsoft.com/office/drawing/2014/main" id="{83746D2E-9395-C467-D566-0517FFAB541C}"/>
              </a:ext>
            </a:extLst>
          </p:cNvPr>
          <p:cNvPicPr>
            <a:picLocks noChangeAspect="1"/>
          </p:cNvPicPr>
          <p:nvPr/>
        </p:nvPicPr>
        <p:blipFill rotWithShape="1">
          <a:blip r:embed="rId3">
            <a:extLst>
              <a:ext uri="{28A0092B-C50C-407E-A947-70E740481C1C}">
                <a14:useLocalDpi xmlns:a14="http://schemas.microsoft.com/office/drawing/2010/main" val="0"/>
              </a:ext>
            </a:extLst>
          </a:blip>
          <a:srcRect l="2667" t="8001" r="2833" b="14814"/>
          <a:stretch/>
        </p:blipFill>
        <p:spPr>
          <a:xfrm>
            <a:off x="619761" y="1102816"/>
            <a:ext cx="7650480" cy="3514903"/>
          </a:xfrm>
          <a:prstGeom prst="rect">
            <a:avLst/>
          </a:prstGeom>
        </p:spPr>
      </p:pic>
      <p:pic>
        <p:nvPicPr>
          <p:cNvPr id="12" name="Picture 11" descr="A close-up of a white sheet&#10;&#10;Description automatically generated">
            <a:extLst>
              <a:ext uri="{FF2B5EF4-FFF2-40B4-BE49-F238E27FC236}">
                <a16:creationId xmlns:a16="http://schemas.microsoft.com/office/drawing/2014/main" id="{2D43C8BA-ECE4-D980-4963-3671E72E6C5C}"/>
              </a:ext>
            </a:extLst>
          </p:cNvPr>
          <p:cNvPicPr>
            <a:picLocks noChangeAspect="1"/>
          </p:cNvPicPr>
          <p:nvPr/>
        </p:nvPicPr>
        <p:blipFill rotWithShape="1">
          <a:blip r:embed="rId4">
            <a:extLst>
              <a:ext uri="{28A0092B-C50C-407E-A947-70E740481C1C}">
                <a14:useLocalDpi xmlns:a14="http://schemas.microsoft.com/office/drawing/2010/main" val="0"/>
              </a:ext>
            </a:extLst>
          </a:blip>
          <a:srcRect l="2500" t="8372" r="2500" b="9778"/>
          <a:stretch/>
        </p:blipFill>
        <p:spPr>
          <a:xfrm>
            <a:off x="4287518" y="3175149"/>
            <a:ext cx="7284721" cy="3530451"/>
          </a:xfrm>
          <a:prstGeom prst="rect">
            <a:avLst/>
          </a:prstGeom>
        </p:spPr>
      </p:pic>
    </p:spTree>
    <p:extLst>
      <p:ext uri="{BB962C8B-B14F-4D97-AF65-F5344CB8AC3E}">
        <p14:creationId xmlns:p14="http://schemas.microsoft.com/office/powerpoint/2010/main" val="200680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0507D05-5698-2152-75F4-7A1AB5490511}"/>
              </a:ext>
            </a:extLst>
          </p:cNvPr>
          <p:cNvSpPr>
            <a:spLocks noGrp="1"/>
          </p:cNvSpPr>
          <p:nvPr>
            <p:ph type="sldNum" sz="quarter" idx="14"/>
          </p:nvPr>
        </p:nvSpPr>
        <p:spPr/>
        <p:txBody>
          <a:bodyPr/>
          <a:lstStyle/>
          <a:p>
            <a:fld id="{DD01415F-5F32-4771-AE74-55868ADB41CE}" type="slidenum">
              <a:rPr lang="en-US" smtClean="0"/>
              <a:pPr/>
              <a:t>13</a:t>
            </a:fld>
            <a:endParaRPr lang="en-US"/>
          </a:p>
        </p:txBody>
      </p:sp>
      <p:sp>
        <p:nvSpPr>
          <p:cNvPr id="7" name="TextBox 6">
            <a:extLst>
              <a:ext uri="{FF2B5EF4-FFF2-40B4-BE49-F238E27FC236}">
                <a16:creationId xmlns:a16="http://schemas.microsoft.com/office/drawing/2014/main" id="{1CAF62E8-4523-AB87-D322-E0CA4A414A73}"/>
              </a:ext>
            </a:extLst>
          </p:cNvPr>
          <p:cNvSpPr txBox="1"/>
          <p:nvPr/>
        </p:nvSpPr>
        <p:spPr>
          <a:xfrm>
            <a:off x="685800" y="920888"/>
            <a:ext cx="10820400" cy="5632311"/>
          </a:xfrm>
          <a:prstGeom prst="rect">
            <a:avLst/>
          </a:prstGeom>
          <a:noFill/>
        </p:spPr>
        <p:txBody>
          <a:bodyPr wrap="square">
            <a:spAutoFit/>
          </a:bodyPr>
          <a:lstStyle/>
          <a:p>
            <a:pPr marL="285750" lvl="0" indent="-285750">
              <a:buFont typeface="Arial" panose="020B0604020202020204" pitchFamily="34" charset="0"/>
              <a:buChar char="•"/>
            </a:pPr>
            <a:r>
              <a:rPr lang="en-GB" sz="2000" kern="100" dirty="0">
                <a:effectLst/>
                <a:latin typeface="Aptos" panose="020B0004020202020204" pitchFamily="34" charset="0"/>
                <a:ea typeface="Calibri" panose="020F0502020204030204" pitchFamily="34" charset="0"/>
                <a:cs typeface="Times New Roman" panose="02020603050405020304" pitchFamily="18" charset="0"/>
              </a:rPr>
              <a:t>A vision…and a clear purpose for the team.</a:t>
            </a:r>
          </a:p>
          <a:p>
            <a:pPr marL="285750" lvl="0" indent="-285750">
              <a:buFont typeface="Arial" panose="020B0604020202020204" pitchFamily="34" charset="0"/>
              <a:buChar char="•"/>
            </a:pPr>
            <a:endParaRPr lang="en-GB" sz="2000" kern="100" dirty="0">
              <a:effectLst/>
              <a:latin typeface="Aptos" panose="020B0004020202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Initiate systems thinking earlier and identify opportunities. </a:t>
            </a:r>
          </a:p>
          <a:p>
            <a:pPr marL="285750" indent="-285750">
              <a:buFont typeface="Arial" panose="020B0604020202020204" pitchFamily="34" charset="0"/>
              <a:buChar char="•"/>
            </a:pPr>
            <a:endPar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Collaboration based on trust is the key to meeting these challenges head-on to find the right solutions. </a:t>
            </a:r>
            <a:r>
              <a:rPr lang="en-GB" sz="2000" kern="0" dirty="0">
                <a:effectLst/>
                <a:latin typeface="Aptos" panose="020B0004020202020204" pitchFamily="34" charset="0"/>
                <a:ea typeface="Times New Roman" panose="02020603050405020304" pitchFamily="18" charset="0"/>
                <a:cs typeface="Times New Roman" panose="02020603050405020304" pitchFamily="18" charset="0"/>
              </a:rPr>
              <a:t> </a:t>
            </a:r>
            <a:endParaRPr lang="en-GB" sz="2000" kern="100" dirty="0">
              <a:effectLst/>
              <a:latin typeface="Aptos" panose="020B0004020202020204" pitchFamily="34" charset="0"/>
              <a:ea typeface="Calibri" panose="020F0502020204030204" pitchFamily="34" charset="0"/>
              <a:cs typeface="Times New Roman" panose="02020603050405020304" pitchFamily="18" charset="0"/>
            </a:endParaRPr>
          </a:p>
          <a:p>
            <a:pPr marL="285750" lvl="0" indent="-285750" fontAlgn="base">
              <a:buFont typeface="Arial" panose="020B0604020202020204" pitchFamily="34" charset="0"/>
              <a:buChar char="•"/>
            </a:pPr>
            <a:endPar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endParaRPr>
          </a:p>
          <a:p>
            <a:pPr marL="285750" lvl="0" indent="-285750" fontAlgn="base">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Trust “trust” cultivates an environment and “culture”  of innovation.</a:t>
            </a:r>
            <a:endParaRPr lang="en-GB" sz="2000" kern="100" dirty="0">
              <a:latin typeface="Aptos" panose="020B0004020202020204" pitchFamily="34" charset="0"/>
              <a:ea typeface="Times New Roman" panose="02020603050405020304" pitchFamily="18" charset="0"/>
              <a:cs typeface="Times New Roman" panose="02020603050405020304" pitchFamily="18" charset="0"/>
            </a:endParaRPr>
          </a:p>
          <a:p>
            <a:pPr marL="285750" lvl="0" indent="-285750" fontAlgn="base">
              <a:buFont typeface="Arial" panose="020B0604020202020204" pitchFamily="34" charset="0"/>
              <a:buChar char="•"/>
            </a:pPr>
            <a:endPar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endParaRPr>
          </a:p>
          <a:p>
            <a:pPr marL="285750" lvl="0" indent="-285750" fontAlgn="base">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Clear goals, accountability and collective reporting are required.</a:t>
            </a:r>
            <a:endParaRPr lang="en-GB" sz="2000" kern="100" dirty="0">
              <a:effectLst/>
              <a:latin typeface="Aptos" panose="020B0004020202020204" pitchFamily="34" charset="0"/>
              <a:ea typeface="Calibri" panose="020F0502020204030204" pitchFamily="34" charset="0"/>
              <a:cs typeface="Times New Roman" panose="02020603050405020304" pitchFamily="18" charset="0"/>
            </a:endParaRPr>
          </a:p>
          <a:p>
            <a:pPr marL="285750" indent="-285750" fontAlgn="base">
              <a:buFont typeface="Arial" panose="020B0604020202020204" pitchFamily="34" charset="0"/>
              <a:buChar char="•"/>
            </a:pPr>
            <a:endParaRPr lang="en-GB" sz="2000" kern="100" dirty="0">
              <a:effectLst/>
              <a:latin typeface="Aptos" panose="020B0004020202020204" pitchFamily="34" charset="0"/>
              <a:ea typeface="Calibri" panose="020F0502020204030204" pitchFamily="34" charset="0"/>
              <a:cs typeface="Times New Roman" panose="02020603050405020304" pitchFamily="18" charset="0"/>
            </a:endParaRPr>
          </a:p>
          <a:p>
            <a:pPr marL="285750" indent="-285750" fontAlgn="base">
              <a:buFont typeface="Arial" panose="020B0604020202020204" pitchFamily="34" charset="0"/>
              <a:buChar char="•"/>
            </a:pPr>
            <a:r>
              <a:rPr lang="en-GB" sz="2000" kern="100" dirty="0">
                <a:effectLst/>
                <a:latin typeface="Aptos" panose="020B0004020202020204" pitchFamily="34" charset="0"/>
                <a:ea typeface="Calibri" panose="020F0502020204030204" pitchFamily="34" charset="0"/>
                <a:cs typeface="Times New Roman" panose="02020603050405020304" pitchFamily="18" charset="0"/>
              </a:rPr>
              <a:t>Creating the team charter brought together value from across different organisations.</a:t>
            </a:r>
          </a:p>
          <a:p>
            <a:pPr marL="285750" indent="-285750" fontAlgn="base">
              <a:buFont typeface="Arial" panose="020B0604020202020204" pitchFamily="34" charset="0"/>
              <a:buChar char="•"/>
            </a:pPr>
            <a:endPar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Building skills in collaboration also eliminates silos and group think and streamlines processes, leading to increased efficiency and cost savings.  </a:t>
            </a:r>
            <a:endParaRPr lang="en-GB" sz="2000" kern="100" dirty="0">
              <a:effectLst/>
              <a:latin typeface="Aptos" panose="020B0004020202020204" pitchFamily="34" charset="0"/>
              <a:ea typeface="Calibri" panose="020F0502020204030204" pitchFamily="34" charset="0"/>
              <a:cs typeface="Times New Roman" panose="02020603050405020304" pitchFamily="18" charset="0"/>
            </a:endParaRPr>
          </a:p>
          <a:p>
            <a:pPr marL="285750" indent="-285750" fontAlgn="base">
              <a:buFont typeface="Arial" panose="020B0604020202020204" pitchFamily="34" charset="0"/>
              <a:buChar char="•"/>
            </a:pPr>
            <a:endPar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GB" sz="2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Organisations can avoid duplicating efforts (and create peak collisions) and optimise their operations, ultimately benefiting sector professionals and the environment. </a:t>
            </a:r>
          </a:p>
        </p:txBody>
      </p:sp>
      <p:sp>
        <p:nvSpPr>
          <p:cNvPr id="8" name="TextBox 7">
            <a:extLst>
              <a:ext uri="{FF2B5EF4-FFF2-40B4-BE49-F238E27FC236}">
                <a16:creationId xmlns:a16="http://schemas.microsoft.com/office/drawing/2014/main" id="{40FC3823-4A90-CB74-CACE-CE6D63FD6631}"/>
              </a:ext>
            </a:extLst>
          </p:cNvPr>
          <p:cNvSpPr txBox="1"/>
          <p:nvPr/>
        </p:nvSpPr>
        <p:spPr>
          <a:xfrm>
            <a:off x="685800" y="146744"/>
            <a:ext cx="9814560" cy="584775"/>
          </a:xfrm>
          <a:prstGeom prst="rect">
            <a:avLst/>
          </a:prstGeom>
          <a:noFill/>
        </p:spPr>
        <p:txBody>
          <a:bodyPr wrap="square" rtlCol="0">
            <a:spAutoFit/>
          </a:bodyPr>
          <a:lstStyle/>
          <a:p>
            <a:r>
              <a:rPr lang="en-GB" sz="3200" b="1" dirty="0">
                <a:latin typeface="Aptos" panose="020B0004020202020204" pitchFamily="34" charset="0"/>
              </a:rPr>
              <a:t>Lessons Learnt</a:t>
            </a:r>
          </a:p>
        </p:txBody>
      </p:sp>
    </p:spTree>
    <p:extLst>
      <p:ext uri="{BB962C8B-B14F-4D97-AF65-F5344CB8AC3E}">
        <p14:creationId xmlns:p14="http://schemas.microsoft.com/office/powerpoint/2010/main" val="283247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FD4B-84FD-1CFB-93D7-DE6C4CE3D97C}"/>
              </a:ext>
            </a:extLst>
          </p:cNvPr>
          <p:cNvSpPr>
            <a:spLocks noGrp="1"/>
          </p:cNvSpPr>
          <p:nvPr>
            <p:ph type="title"/>
          </p:nvPr>
        </p:nvSpPr>
        <p:spPr>
          <a:xfrm>
            <a:off x="661432" y="103186"/>
            <a:ext cx="12048472" cy="427038"/>
          </a:xfrm>
        </p:spPr>
        <p:txBody>
          <a:bodyPr/>
          <a:lstStyle/>
          <a:p>
            <a:r>
              <a:rPr lang="en-GB" sz="2800"/>
              <a:t>Evolution of the partnership through actions to enable change</a:t>
            </a:r>
          </a:p>
        </p:txBody>
      </p:sp>
      <p:grpSp>
        <p:nvGrpSpPr>
          <p:cNvPr id="5" name="Group 4">
            <a:extLst>
              <a:ext uri="{FF2B5EF4-FFF2-40B4-BE49-F238E27FC236}">
                <a16:creationId xmlns:a16="http://schemas.microsoft.com/office/drawing/2014/main" id="{627D33DD-1B2A-9D66-ADCE-5DEDBBFA3BE2}"/>
              </a:ext>
            </a:extLst>
          </p:cNvPr>
          <p:cNvGrpSpPr/>
          <p:nvPr/>
        </p:nvGrpSpPr>
        <p:grpSpPr>
          <a:xfrm>
            <a:off x="1214929" y="571942"/>
            <a:ext cx="9762144" cy="6253018"/>
            <a:chOff x="1214929" y="571942"/>
            <a:chExt cx="9762144" cy="6253018"/>
          </a:xfrm>
        </p:grpSpPr>
        <p:cxnSp>
          <p:nvCxnSpPr>
            <p:cNvPr id="22" name="Straight Arrow Connector 21">
              <a:extLst>
                <a:ext uri="{FF2B5EF4-FFF2-40B4-BE49-F238E27FC236}">
                  <a16:creationId xmlns:a16="http://schemas.microsoft.com/office/drawing/2014/main" id="{B38ABB15-0A15-E5FC-6586-ACEF52824A4E}"/>
                </a:ext>
              </a:extLst>
            </p:cNvPr>
            <p:cNvCxnSpPr>
              <a:cxnSpLocks/>
            </p:cNvCxnSpPr>
            <p:nvPr/>
          </p:nvCxnSpPr>
          <p:spPr>
            <a:xfrm flipV="1">
              <a:off x="2410159" y="631081"/>
              <a:ext cx="8416892" cy="5446252"/>
            </a:xfrm>
            <a:prstGeom prst="straightConnector1">
              <a:avLst/>
            </a:prstGeom>
          </p:spPr>
          <p:style>
            <a:lnRef idx="1">
              <a:schemeClr val="accent3"/>
            </a:lnRef>
            <a:fillRef idx="2">
              <a:schemeClr val="accent3"/>
            </a:fillRef>
            <a:effectRef idx="1">
              <a:schemeClr val="accent3"/>
            </a:effectRef>
            <a:fontRef idx="minor">
              <a:schemeClr val="dk1"/>
            </a:fontRef>
          </p:style>
        </p:cxnSp>
        <p:sp>
          <p:nvSpPr>
            <p:cNvPr id="3" name="Cloud Callout 80">
              <a:extLst>
                <a:ext uri="{FF2B5EF4-FFF2-40B4-BE49-F238E27FC236}">
                  <a16:creationId xmlns:a16="http://schemas.microsoft.com/office/drawing/2014/main" id="{2E3EB069-D456-43C0-B0D3-CC8F084AB6BC}"/>
                </a:ext>
              </a:extLst>
            </p:cNvPr>
            <p:cNvSpPr/>
            <p:nvPr/>
          </p:nvSpPr>
          <p:spPr>
            <a:xfrm>
              <a:off x="8008733" y="1612838"/>
              <a:ext cx="1720122" cy="904622"/>
            </a:xfrm>
            <a:prstGeom prst="cloudCallout">
              <a:avLst>
                <a:gd name="adj1" fmla="val -29347"/>
                <a:gd name="adj2" fmla="val 141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latin typeface="+mj-lt"/>
              </a:endParaRPr>
            </a:p>
          </p:txBody>
        </p:sp>
        <p:sp>
          <p:nvSpPr>
            <p:cNvPr id="4" name="Cloud Callout 40">
              <a:extLst>
                <a:ext uri="{FF2B5EF4-FFF2-40B4-BE49-F238E27FC236}">
                  <a16:creationId xmlns:a16="http://schemas.microsoft.com/office/drawing/2014/main" id="{783B99C0-B999-83BA-FC8A-3120D5DD426B}"/>
                </a:ext>
              </a:extLst>
            </p:cNvPr>
            <p:cNvSpPr/>
            <p:nvPr/>
          </p:nvSpPr>
          <p:spPr>
            <a:xfrm>
              <a:off x="1280827" y="5840854"/>
              <a:ext cx="1588241" cy="835288"/>
            </a:xfrm>
            <a:prstGeom prst="cloudCallout">
              <a:avLst>
                <a:gd name="adj1" fmla="val -29347"/>
                <a:gd name="adj2" fmla="val 141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mj-lt"/>
              </a:endParaRPr>
            </a:p>
          </p:txBody>
        </p:sp>
        <p:sp>
          <p:nvSpPr>
            <p:cNvPr id="7" name="Cloud Callout 72">
              <a:extLst>
                <a:ext uri="{FF2B5EF4-FFF2-40B4-BE49-F238E27FC236}">
                  <a16:creationId xmlns:a16="http://schemas.microsoft.com/office/drawing/2014/main" id="{071AA39F-CBA9-6E8B-816C-EEA6D96553C8}"/>
                </a:ext>
              </a:extLst>
            </p:cNvPr>
            <p:cNvSpPr/>
            <p:nvPr/>
          </p:nvSpPr>
          <p:spPr>
            <a:xfrm>
              <a:off x="4993609" y="3512543"/>
              <a:ext cx="1435488" cy="1044321"/>
            </a:xfrm>
            <a:prstGeom prst="cloudCallout">
              <a:avLst>
                <a:gd name="adj1" fmla="val -29347"/>
                <a:gd name="adj2" fmla="val 141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latin typeface="+mj-lt"/>
              </a:endParaRPr>
            </a:p>
          </p:txBody>
        </p:sp>
        <p:sp>
          <p:nvSpPr>
            <p:cNvPr id="14" name="Freeform 12">
              <a:extLst>
                <a:ext uri="{FF2B5EF4-FFF2-40B4-BE49-F238E27FC236}">
                  <a16:creationId xmlns:a16="http://schemas.microsoft.com/office/drawing/2014/main" id="{9BC9DF38-3F12-C137-D868-7DEC01ECB5DB}"/>
                </a:ext>
              </a:extLst>
            </p:cNvPr>
            <p:cNvSpPr/>
            <p:nvPr/>
          </p:nvSpPr>
          <p:spPr>
            <a:xfrm>
              <a:off x="2536504" y="1083153"/>
              <a:ext cx="7690609" cy="4839511"/>
            </a:xfrm>
            <a:custGeom>
              <a:avLst/>
              <a:gdLst>
                <a:gd name="connsiteX0" fmla="*/ 0 w 6001966"/>
                <a:gd name="connsiteY0" fmla="*/ 0 h 4085617"/>
                <a:gd name="connsiteX1" fmla="*/ 418290 w 6001966"/>
                <a:gd name="connsiteY1" fmla="*/ 1906622 h 4085617"/>
                <a:gd name="connsiteX2" fmla="*/ 1381328 w 6001966"/>
                <a:gd name="connsiteY2" fmla="*/ 3180945 h 4085617"/>
                <a:gd name="connsiteX3" fmla="*/ 2966936 w 6001966"/>
                <a:gd name="connsiteY3" fmla="*/ 3910519 h 4085617"/>
                <a:gd name="connsiteX4" fmla="*/ 6001966 w 6001966"/>
                <a:gd name="connsiteY4" fmla="*/ 4085617 h 4085617"/>
                <a:gd name="connsiteX0" fmla="*/ 0 w 6001966"/>
                <a:gd name="connsiteY0" fmla="*/ 0 h 4085617"/>
                <a:gd name="connsiteX1" fmla="*/ 418290 w 6001966"/>
                <a:gd name="connsiteY1" fmla="*/ 1906622 h 4085617"/>
                <a:gd name="connsiteX2" fmla="*/ 1381328 w 6001966"/>
                <a:gd name="connsiteY2" fmla="*/ 3180945 h 4085617"/>
                <a:gd name="connsiteX3" fmla="*/ 2966936 w 6001966"/>
                <a:gd name="connsiteY3" fmla="*/ 3910519 h 4085617"/>
                <a:gd name="connsiteX4" fmla="*/ 6001966 w 6001966"/>
                <a:gd name="connsiteY4" fmla="*/ 4085617 h 4085617"/>
                <a:gd name="connsiteX0" fmla="*/ 0 w 6001966"/>
                <a:gd name="connsiteY0" fmla="*/ 0 h 4085617"/>
                <a:gd name="connsiteX1" fmla="*/ 294961 w 6001966"/>
                <a:gd name="connsiteY1" fmla="*/ 1958092 h 4085617"/>
                <a:gd name="connsiteX2" fmla="*/ 1381328 w 6001966"/>
                <a:gd name="connsiteY2" fmla="*/ 3180945 h 4085617"/>
                <a:gd name="connsiteX3" fmla="*/ 2966936 w 6001966"/>
                <a:gd name="connsiteY3" fmla="*/ 3910519 h 4085617"/>
                <a:gd name="connsiteX4" fmla="*/ 6001966 w 6001966"/>
                <a:gd name="connsiteY4" fmla="*/ 4085617 h 4085617"/>
                <a:gd name="connsiteX0" fmla="*/ 0 w 6001966"/>
                <a:gd name="connsiteY0" fmla="*/ 0 h 4085617"/>
                <a:gd name="connsiteX1" fmla="*/ 294961 w 6001966"/>
                <a:gd name="connsiteY1" fmla="*/ 1958092 h 4085617"/>
                <a:gd name="connsiteX2" fmla="*/ 1210565 w 6001966"/>
                <a:gd name="connsiteY2" fmla="*/ 3242708 h 4085617"/>
                <a:gd name="connsiteX3" fmla="*/ 2966936 w 6001966"/>
                <a:gd name="connsiteY3" fmla="*/ 3910519 h 4085617"/>
                <a:gd name="connsiteX4" fmla="*/ 6001966 w 6001966"/>
                <a:gd name="connsiteY4" fmla="*/ 4085617 h 4085617"/>
                <a:gd name="connsiteX0" fmla="*/ 0 w 6001966"/>
                <a:gd name="connsiteY0" fmla="*/ 0 h 4085617"/>
                <a:gd name="connsiteX1" fmla="*/ 200091 w 6001966"/>
                <a:gd name="connsiteY1" fmla="*/ 1999268 h 4085617"/>
                <a:gd name="connsiteX2" fmla="*/ 1210565 w 6001966"/>
                <a:gd name="connsiteY2" fmla="*/ 3242708 h 4085617"/>
                <a:gd name="connsiteX3" fmla="*/ 2966936 w 6001966"/>
                <a:gd name="connsiteY3" fmla="*/ 3910519 h 4085617"/>
                <a:gd name="connsiteX4" fmla="*/ 6001966 w 6001966"/>
                <a:gd name="connsiteY4" fmla="*/ 4085617 h 4085617"/>
                <a:gd name="connsiteX0" fmla="*/ 0 w 6001966"/>
                <a:gd name="connsiteY0" fmla="*/ 0 h 4085617"/>
                <a:gd name="connsiteX1" fmla="*/ 200091 w 6001966"/>
                <a:gd name="connsiteY1" fmla="*/ 1999268 h 4085617"/>
                <a:gd name="connsiteX2" fmla="*/ 1144156 w 6001966"/>
                <a:gd name="connsiteY2" fmla="*/ 3283883 h 4085617"/>
                <a:gd name="connsiteX3" fmla="*/ 2966936 w 6001966"/>
                <a:gd name="connsiteY3" fmla="*/ 3910519 h 4085617"/>
                <a:gd name="connsiteX4" fmla="*/ 6001966 w 6001966"/>
                <a:gd name="connsiteY4" fmla="*/ 4085617 h 4085617"/>
                <a:gd name="connsiteX0" fmla="*/ 0 w 6001966"/>
                <a:gd name="connsiteY0" fmla="*/ 0 h 4085617"/>
                <a:gd name="connsiteX1" fmla="*/ 200091 w 6001966"/>
                <a:gd name="connsiteY1" fmla="*/ 1999268 h 4085617"/>
                <a:gd name="connsiteX2" fmla="*/ 1144156 w 6001966"/>
                <a:gd name="connsiteY2" fmla="*/ 3283883 h 4085617"/>
                <a:gd name="connsiteX3" fmla="*/ 2966936 w 6001966"/>
                <a:gd name="connsiteY3" fmla="*/ 3931108 h 4085617"/>
                <a:gd name="connsiteX4" fmla="*/ 6001966 w 6001966"/>
                <a:gd name="connsiteY4" fmla="*/ 4085617 h 4085617"/>
                <a:gd name="connsiteX0" fmla="*/ 0 w 6001966"/>
                <a:gd name="connsiteY0" fmla="*/ 0 h 4085617"/>
                <a:gd name="connsiteX1" fmla="*/ 200091 w 6001966"/>
                <a:gd name="connsiteY1" fmla="*/ 1999268 h 4085617"/>
                <a:gd name="connsiteX2" fmla="*/ 1144156 w 6001966"/>
                <a:gd name="connsiteY2" fmla="*/ 3283883 h 4085617"/>
                <a:gd name="connsiteX3" fmla="*/ 2966936 w 6001966"/>
                <a:gd name="connsiteY3" fmla="*/ 3931108 h 4085617"/>
                <a:gd name="connsiteX4" fmla="*/ 6001966 w 6001966"/>
                <a:gd name="connsiteY4" fmla="*/ 4085617 h 4085617"/>
                <a:gd name="connsiteX0" fmla="*/ 0 w 6001966"/>
                <a:gd name="connsiteY0" fmla="*/ 0 h 4091231"/>
                <a:gd name="connsiteX1" fmla="*/ 200091 w 6001966"/>
                <a:gd name="connsiteY1" fmla="*/ 1999268 h 4091231"/>
                <a:gd name="connsiteX2" fmla="*/ 1144156 w 6001966"/>
                <a:gd name="connsiteY2" fmla="*/ 3283883 h 4091231"/>
                <a:gd name="connsiteX3" fmla="*/ 2966936 w 6001966"/>
                <a:gd name="connsiteY3" fmla="*/ 3931108 h 4091231"/>
                <a:gd name="connsiteX4" fmla="*/ 6001966 w 6001966"/>
                <a:gd name="connsiteY4" fmla="*/ 4085617 h 4091231"/>
                <a:gd name="connsiteX0" fmla="*/ 0 w 6001966"/>
                <a:gd name="connsiteY0" fmla="*/ 0 h 4091231"/>
                <a:gd name="connsiteX1" fmla="*/ 200091 w 6001966"/>
                <a:gd name="connsiteY1" fmla="*/ 1999268 h 4091231"/>
                <a:gd name="connsiteX2" fmla="*/ 1144156 w 6001966"/>
                <a:gd name="connsiteY2" fmla="*/ 3283883 h 4091231"/>
                <a:gd name="connsiteX3" fmla="*/ 2966936 w 6001966"/>
                <a:gd name="connsiteY3" fmla="*/ 3931108 h 4091231"/>
                <a:gd name="connsiteX4" fmla="*/ 6001966 w 6001966"/>
                <a:gd name="connsiteY4" fmla="*/ 4085617 h 4091231"/>
                <a:gd name="connsiteX0" fmla="*/ 0 w 6001966"/>
                <a:gd name="connsiteY0" fmla="*/ 0 h 4091231"/>
                <a:gd name="connsiteX1" fmla="*/ 200091 w 6001966"/>
                <a:gd name="connsiteY1" fmla="*/ 1999268 h 4091231"/>
                <a:gd name="connsiteX2" fmla="*/ 1144156 w 6001966"/>
                <a:gd name="connsiteY2" fmla="*/ 3283883 h 4091231"/>
                <a:gd name="connsiteX3" fmla="*/ 2966936 w 6001966"/>
                <a:gd name="connsiteY3" fmla="*/ 3931108 h 4091231"/>
                <a:gd name="connsiteX4" fmla="*/ 6001966 w 6001966"/>
                <a:gd name="connsiteY4" fmla="*/ 4085617 h 4091231"/>
                <a:gd name="connsiteX0" fmla="*/ 0 w 6001966"/>
                <a:gd name="connsiteY0" fmla="*/ 0 h 4088528"/>
                <a:gd name="connsiteX1" fmla="*/ 200091 w 6001966"/>
                <a:gd name="connsiteY1" fmla="*/ 1999268 h 4088528"/>
                <a:gd name="connsiteX2" fmla="*/ 1144156 w 6001966"/>
                <a:gd name="connsiteY2" fmla="*/ 3283883 h 4088528"/>
                <a:gd name="connsiteX3" fmla="*/ 2966936 w 6001966"/>
                <a:gd name="connsiteY3" fmla="*/ 3931108 h 4088528"/>
                <a:gd name="connsiteX4" fmla="*/ 6001966 w 6001966"/>
                <a:gd name="connsiteY4" fmla="*/ 4085617 h 4088528"/>
                <a:gd name="connsiteX0" fmla="*/ 0 w 6001966"/>
                <a:gd name="connsiteY0" fmla="*/ 0 h 4088528"/>
                <a:gd name="connsiteX1" fmla="*/ 200091 w 6001966"/>
                <a:gd name="connsiteY1" fmla="*/ 1999268 h 4088528"/>
                <a:gd name="connsiteX2" fmla="*/ 1144156 w 6001966"/>
                <a:gd name="connsiteY2" fmla="*/ 3283883 h 4088528"/>
                <a:gd name="connsiteX3" fmla="*/ 2966936 w 6001966"/>
                <a:gd name="connsiteY3" fmla="*/ 3931108 h 4088528"/>
                <a:gd name="connsiteX4" fmla="*/ 6001966 w 6001966"/>
                <a:gd name="connsiteY4" fmla="*/ 4085617 h 4088528"/>
                <a:gd name="connsiteX0" fmla="*/ 0 w 6001966"/>
                <a:gd name="connsiteY0" fmla="*/ 0 h 4109243"/>
                <a:gd name="connsiteX1" fmla="*/ 200091 w 6001966"/>
                <a:gd name="connsiteY1" fmla="*/ 1999268 h 4109243"/>
                <a:gd name="connsiteX2" fmla="*/ 1144156 w 6001966"/>
                <a:gd name="connsiteY2" fmla="*/ 3283883 h 4109243"/>
                <a:gd name="connsiteX3" fmla="*/ 2966936 w 6001966"/>
                <a:gd name="connsiteY3" fmla="*/ 4044341 h 4109243"/>
                <a:gd name="connsiteX4" fmla="*/ 6001966 w 6001966"/>
                <a:gd name="connsiteY4" fmla="*/ 4085617 h 410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966" h="4109243">
                  <a:moveTo>
                    <a:pt x="0" y="0"/>
                  </a:moveTo>
                  <a:cubicBezTo>
                    <a:pt x="27626" y="688232"/>
                    <a:pt x="9398" y="1451954"/>
                    <a:pt x="200091" y="1999268"/>
                  </a:cubicBezTo>
                  <a:cubicBezTo>
                    <a:pt x="390784" y="2546582"/>
                    <a:pt x="683015" y="2943038"/>
                    <a:pt x="1144156" y="3283883"/>
                  </a:cubicBezTo>
                  <a:cubicBezTo>
                    <a:pt x="1605297" y="3624728"/>
                    <a:pt x="2177855" y="3934737"/>
                    <a:pt x="2966936" y="4044341"/>
                  </a:cubicBezTo>
                  <a:cubicBezTo>
                    <a:pt x="3727555" y="4143650"/>
                    <a:pt x="4850530" y="4104339"/>
                    <a:pt x="6001966" y="4085617"/>
                  </a:cubicBezTo>
                </a:path>
              </a:pathLst>
            </a:cu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5" name="Straight Connector 14">
              <a:extLst>
                <a:ext uri="{FF2B5EF4-FFF2-40B4-BE49-F238E27FC236}">
                  <a16:creationId xmlns:a16="http://schemas.microsoft.com/office/drawing/2014/main" id="{DC70F88B-CF9C-01A3-9AE0-08D9158BFBEB}"/>
                </a:ext>
              </a:extLst>
            </p:cNvPr>
            <p:cNvCxnSpPr>
              <a:cxnSpLocks/>
            </p:cNvCxnSpPr>
            <p:nvPr/>
          </p:nvCxnSpPr>
          <p:spPr>
            <a:xfrm>
              <a:off x="1214929" y="571942"/>
              <a:ext cx="75" cy="6253018"/>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E1C481C-DEBA-FF5E-1383-C1E627B2123D}"/>
                </a:ext>
              </a:extLst>
            </p:cNvPr>
            <p:cNvSpPr/>
            <p:nvPr/>
          </p:nvSpPr>
          <p:spPr>
            <a:xfrm rot="16200000">
              <a:off x="8548069" y="-440149"/>
              <a:ext cx="326018" cy="2728599"/>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200">
                  <a:solidFill>
                    <a:schemeClr val="dk1"/>
                  </a:solidFill>
                </a:rPr>
                <a:t>2029</a:t>
              </a:r>
            </a:p>
          </p:txBody>
        </p:sp>
        <p:sp>
          <p:nvSpPr>
            <p:cNvPr id="17" name="Freeform 57">
              <a:extLst>
                <a:ext uri="{FF2B5EF4-FFF2-40B4-BE49-F238E27FC236}">
                  <a16:creationId xmlns:a16="http://schemas.microsoft.com/office/drawing/2014/main" id="{74D551E9-A6D8-8C1C-5B73-B45AF0540014}"/>
                </a:ext>
              </a:extLst>
            </p:cNvPr>
            <p:cNvSpPr/>
            <p:nvPr/>
          </p:nvSpPr>
          <p:spPr>
            <a:xfrm>
              <a:off x="4873324" y="1054496"/>
              <a:ext cx="5303310" cy="3425033"/>
            </a:xfrm>
            <a:custGeom>
              <a:avLst/>
              <a:gdLst>
                <a:gd name="connsiteX0" fmla="*/ 0 w 3514725"/>
                <a:gd name="connsiteY0" fmla="*/ 0 h 2685344"/>
                <a:gd name="connsiteX1" fmla="*/ 171450 w 3514725"/>
                <a:gd name="connsiteY1" fmla="*/ 1047750 h 2685344"/>
                <a:gd name="connsiteX2" fmla="*/ 695325 w 3514725"/>
                <a:gd name="connsiteY2" fmla="*/ 1943100 h 2685344"/>
                <a:gd name="connsiteX3" fmla="*/ 1609725 w 3514725"/>
                <a:gd name="connsiteY3" fmla="*/ 2419350 h 2685344"/>
                <a:gd name="connsiteX4" fmla="*/ 2752725 w 3514725"/>
                <a:gd name="connsiteY4" fmla="*/ 2667000 h 2685344"/>
                <a:gd name="connsiteX5" fmla="*/ 3514725 w 3514725"/>
                <a:gd name="connsiteY5" fmla="*/ 2667000 h 2685344"/>
                <a:gd name="connsiteX0" fmla="*/ 0 w 3514725"/>
                <a:gd name="connsiteY0" fmla="*/ 0 h 2685344"/>
                <a:gd name="connsiteX1" fmla="*/ 171450 w 3514725"/>
                <a:gd name="connsiteY1" fmla="*/ 1047750 h 2685344"/>
                <a:gd name="connsiteX2" fmla="*/ 695325 w 3514725"/>
                <a:gd name="connsiteY2" fmla="*/ 1943100 h 2685344"/>
                <a:gd name="connsiteX3" fmla="*/ 1454036 w 3514725"/>
                <a:gd name="connsiteY3" fmla="*/ 2515597 h 2685344"/>
                <a:gd name="connsiteX4" fmla="*/ 2752725 w 3514725"/>
                <a:gd name="connsiteY4" fmla="*/ 2667000 h 2685344"/>
                <a:gd name="connsiteX5" fmla="*/ 3514725 w 3514725"/>
                <a:gd name="connsiteY5" fmla="*/ 2667000 h 2685344"/>
                <a:gd name="connsiteX0" fmla="*/ 0 w 3514725"/>
                <a:gd name="connsiteY0" fmla="*/ 0 h 2685344"/>
                <a:gd name="connsiteX1" fmla="*/ 171450 w 3514725"/>
                <a:gd name="connsiteY1" fmla="*/ 1047750 h 2685344"/>
                <a:gd name="connsiteX2" fmla="*/ 612291 w 3514725"/>
                <a:gd name="connsiteY2" fmla="*/ 2010472 h 2685344"/>
                <a:gd name="connsiteX3" fmla="*/ 1454036 w 3514725"/>
                <a:gd name="connsiteY3" fmla="*/ 2515597 h 2685344"/>
                <a:gd name="connsiteX4" fmla="*/ 2752725 w 3514725"/>
                <a:gd name="connsiteY4" fmla="*/ 2667000 h 2685344"/>
                <a:gd name="connsiteX5" fmla="*/ 3514725 w 3514725"/>
                <a:gd name="connsiteY5" fmla="*/ 2667000 h 2685344"/>
                <a:gd name="connsiteX0" fmla="*/ 0 w 3514725"/>
                <a:gd name="connsiteY0" fmla="*/ 0 h 2685344"/>
                <a:gd name="connsiteX1" fmla="*/ 57278 w 3514725"/>
                <a:gd name="connsiteY1" fmla="*/ 1057374 h 2685344"/>
                <a:gd name="connsiteX2" fmla="*/ 612291 w 3514725"/>
                <a:gd name="connsiteY2" fmla="*/ 2010472 h 2685344"/>
                <a:gd name="connsiteX3" fmla="*/ 1454036 w 3514725"/>
                <a:gd name="connsiteY3" fmla="*/ 2515597 h 2685344"/>
                <a:gd name="connsiteX4" fmla="*/ 2752725 w 3514725"/>
                <a:gd name="connsiteY4" fmla="*/ 2667000 h 2685344"/>
                <a:gd name="connsiteX5" fmla="*/ 3514725 w 3514725"/>
                <a:gd name="connsiteY5" fmla="*/ 2667000 h 2685344"/>
                <a:gd name="connsiteX0" fmla="*/ 0 w 3514725"/>
                <a:gd name="connsiteY0" fmla="*/ 0 h 2685344"/>
                <a:gd name="connsiteX1" fmla="*/ 57278 w 3514725"/>
                <a:gd name="connsiteY1" fmla="*/ 1057374 h 2685344"/>
                <a:gd name="connsiteX2" fmla="*/ 539636 w 3514725"/>
                <a:gd name="connsiteY2" fmla="*/ 2039347 h 2685344"/>
                <a:gd name="connsiteX3" fmla="*/ 1454036 w 3514725"/>
                <a:gd name="connsiteY3" fmla="*/ 2515597 h 2685344"/>
                <a:gd name="connsiteX4" fmla="*/ 2752725 w 3514725"/>
                <a:gd name="connsiteY4" fmla="*/ 2667000 h 2685344"/>
                <a:gd name="connsiteX5" fmla="*/ 3514725 w 3514725"/>
                <a:gd name="connsiteY5" fmla="*/ 2667000 h 2685344"/>
                <a:gd name="connsiteX0" fmla="*/ 0 w 3514725"/>
                <a:gd name="connsiteY0" fmla="*/ 0 h 2685344"/>
                <a:gd name="connsiteX1" fmla="*/ 57278 w 3514725"/>
                <a:gd name="connsiteY1" fmla="*/ 1057374 h 2685344"/>
                <a:gd name="connsiteX2" fmla="*/ 539636 w 3514725"/>
                <a:gd name="connsiteY2" fmla="*/ 2039347 h 2685344"/>
                <a:gd name="connsiteX3" fmla="*/ 1391760 w 3514725"/>
                <a:gd name="connsiteY3" fmla="*/ 2592595 h 2685344"/>
                <a:gd name="connsiteX4" fmla="*/ 2752725 w 3514725"/>
                <a:gd name="connsiteY4" fmla="*/ 2667000 h 2685344"/>
                <a:gd name="connsiteX5" fmla="*/ 3514725 w 3514725"/>
                <a:gd name="connsiteY5" fmla="*/ 2667000 h 2685344"/>
                <a:gd name="connsiteX0" fmla="*/ 0 w 3514725"/>
                <a:gd name="connsiteY0" fmla="*/ 0 h 2743730"/>
                <a:gd name="connsiteX1" fmla="*/ 57278 w 3514725"/>
                <a:gd name="connsiteY1" fmla="*/ 1057374 h 2743730"/>
                <a:gd name="connsiteX2" fmla="*/ 539636 w 3514725"/>
                <a:gd name="connsiteY2" fmla="*/ 2039347 h 2743730"/>
                <a:gd name="connsiteX3" fmla="*/ 1391760 w 3514725"/>
                <a:gd name="connsiteY3" fmla="*/ 2592595 h 2743730"/>
                <a:gd name="connsiteX4" fmla="*/ 2731966 w 3514725"/>
                <a:gd name="connsiteY4" fmla="*/ 2734373 h 2743730"/>
                <a:gd name="connsiteX5" fmla="*/ 3514725 w 3514725"/>
                <a:gd name="connsiteY5" fmla="*/ 2667000 h 2743730"/>
                <a:gd name="connsiteX0" fmla="*/ 0 w 3514725"/>
                <a:gd name="connsiteY0" fmla="*/ 0 h 2734373"/>
                <a:gd name="connsiteX1" fmla="*/ 57278 w 3514725"/>
                <a:gd name="connsiteY1" fmla="*/ 1057374 h 2734373"/>
                <a:gd name="connsiteX2" fmla="*/ 539636 w 3514725"/>
                <a:gd name="connsiteY2" fmla="*/ 2039347 h 2734373"/>
                <a:gd name="connsiteX3" fmla="*/ 1391760 w 3514725"/>
                <a:gd name="connsiteY3" fmla="*/ 2592595 h 2734373"/>
                <a:gd name="connsiteX4" fmla="*/ 2731966 w 3514725"/>
                <a:gd name="connsiteY4" fmla="*/ 2734373 h 2734373"/>
                <a:gd name="connsiteX5" fmla="*/ 3514725 w 3514725"/>
                <a:gd name="connsiteY5" fmla="*/ 2667000 h 2734373"/>
                <a:gd name="connsiteX0" fmla="*/ 0 w 3514725"/>
                <a:gd name="connsiteY0" fmla="*/ 0 h 2753622"/>
                <a:gd name="connsiteX1" fmla="*/ 57278 w 3514725"/>
                <a:gd name="connsiteY1" fmla="*/ 1057374 h 2753622"/>
                <a:gd name="connsiteX2" fmla="*/ 539636 w 3514725"/>
                <a:gd name="connsiteY2" fmla="*/ 2039347 h 2753622"/>
                <a:gd name="connsiteX3" fmla="*/ 1391760 w 3514725"/>
                <a:gd name="connsiteY3" fmla="*/ 2592595 h 2753622"/>
                <a:gd name="connsiteX4" fmla="*/ 2731966 w 3514725"/>
                <a:gd name="connsiteY4" fmla="*/ 2753622 h 2753622"/>
                <a:gd name="connsiteX5" fmla="*/ 3514725 w 3514725"/>
                <a:gd name="connsiteY5" fmla="*/ 2667000 h 2753622"/>
                <a:gd name="connsiteX0" fmla="*/ 0 w 3514725"/>
                <a:gd name="connsiteY0" fmla="*/ 0 h 2754250"/>
                <a:gd name="connsiteX1" fmla="*/ 57278 w 3514725"/>
                <a:gd name="connsiteY1" fmla="*/ 1057374 h 2754250"/>
                <a:gd name="connsiteX2" fmla="*/ 539636 w 3514725"/>
                <a:gd name="connsiteY2" fmla="*/ 2039347 h 2754250"/>
                <a:gd name="connsiteX3" fmla="*/ 1391760 w 3514725"/>
                <a:gd name="connsiteY3" fmla="*/ 2592595 h 2754250"/>
                <a:gd name="connsiteX4" fmla="*/ 2731966 w 3514725"/>
                <a:gd name="connsiteY4" fmla="*/ 2753622 h 2754250"/>
                <a:gd name="connsiteX5" fmla="*/ 3514725 w 3514725"/>
                <a:gd name="connsiteY5" fmla="*/ 2667000 h 2754250"/>
                <a:gd name="connsiteX0" fmla="*/ 0 w 3514725"/>
                <a:gd name="connsiteY0" fmla="*/ 0 h 2681570"/>
                <a:gd name="connsiteX1" fmla="*/ 57278 w 3514725"/>
                <a:gd name="connsiteY1" fmla="*/ 1057374 h 2681570"/>
                <a:gd name="connsiteX2" fmla="*/ 539636 w 3514725"/>
                <a:gd name="connsiteY2" fmla="*/ 2039347 h 2681570"/>
                <a:gd name="connsiteX3" fmla="*/ 1391760 w 3514725"/>
                <a:gd name="connsiteY3" fmla="*/ 2592595 h 2681570"/>
                <a:gd name="connsiteX4" fmla="*/ 2690449 w 3514725"/>
                <a:gd name="connsiteY4" fmla="*/ 2676625 h 2681570"/>
                <a:gd name="connsiteX5" fmla="*/ 3514725 w 3514725"/>
                <a:gd name="connsiteY5" fmla="*/ 2667000 h 2681570"/>
                <a:gd name="connsiteX0" fmla="*/ 0 w 3514725"/>
                <a:gd name="connsiteY0" fmla="*/ 0 h 2677491"/>
                <a:gd name="connsiteX1" fmla="*/ 57278 w 3514725"/>
                <a:gd name="connsiteY1" fmla="*/ 1057374 h 2677491"/>
                <a:gd name="connsiteX2" fmla="*/ 539636 w 3514725"/>
                <a:gd name="connsiteY2" fmla="*/ 2039347 h 2677491"/>
                <a:gd name="connsiteX3" fmla="*/ 1402139 w 3514725"/>
                <a:gd name="connsiteY3" fmla="*/ 2544471 h 2677491"/>
                <a:gd name="connsiteX4" fmla="*/ 2690449 w 3514725"/>
                <a:gd name="connsiteY4" fmla="*/ 2676625 h 2677491"/>
                <a:gd name="connsiteX5" fmla="*/ 3514725 w 3514725"/>
                <a:gd name="connsiteY5" fmla="*/ 2667000 h 2677491"/>
                <a:gd name="connsiteX0" fmla="*/ 9259 w 3523984"/>
                <a:gd name="connsiteY0" fmla="*/ 0 h 2677491"/>
                <a:gd name="connsiteX1" fmla="*/ 66537 w 3523984"/>
                <a:gd name="connsiteY1" fmla="*/ 1057374 h 2677491"/>
                <a:gd name="connsiteX2" fmla="*/ 548895 w 3523984"/>
                <a:gd name="connsiteY2" fmla="*/ 2039347 h 2677491"/>
                <a:gd name="connsiteX3" fmla="*/ 1411398 w 3523984"/>
                <a:gd name="connsiteY3" fmla="*/ 2544471 h 2677491"/>
                <a:gd name="connsiteX4" fmla="*/ 2699708 w 3523984"/>
                <a:gd name="connsiteY4" fmla="*/ 2676625 h 2677491"/>
                <a:gd name="connsiteX5" fmla="*/ 3523984 w 3523984"/>
                <a:gd name="connsiteY5" fmla="*/ 2667000 h 26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3984" h="2677491">
                  <a:moveTo>
                    <a:pt x="9259" y="0"/>
                  </a:moveTo>
                  <a:cubicBezTo>
                    <a:pt x="1117" y="352433"/>
                    <a:pt x="-23402" y="717483"/>
                    <a:pt x="66537" y="1057374"/>
                  </a:cubicBezTo>
                  <a:cubicBezTo>
                    <a:pt x="156476" y="1397265"/>
                    <a:pt x="324752" y="1791498"/>
                    <a:pt x="548895" y="2039347"/>
                  </a:cubicBezTo>
                  <a:cubicBezTo>
                    <a:pt x="773038" y="2287196"/>
                    <a:pt x="1052929" y="2438258"/>
                    <a:pt x="1411398" y="2544471"/>
                  </a:cubicBezTo>
                  <a:cubicBezTo>
                    <a:pt x="1769867" y="2650684"/>
                    <a:pt x="2361450" y="2683474"/>
                    <a:pt x="2699708" y="2676625"/>
                  </a:cubicBezTo>
                  <a:cubicBezTo>
                    <a:pt x="3006829" y="2669777"/>
                    <a:pt x="3523984" y="2667000"/>
                    <a:pt x="3523984" y="2667000"/>
                  </a:cubicBezTo>
                </a:path>
              </a:pathLst>
            </a:cu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a:extLst>
                <a:ext uri="{FF2B5EF4-FFF2-40B4-BE49-F238E27FC236}">
                  <a16:creationId xmlns:a16="http://schemas.microsoft.com/office/drawing/2014/main" id="{66548255-59BA-EA3A-B7A6-E74E52F1AA77}"/>
                </a:ext>
              </a:extLst>
            </p:cNvPr>
            <p:cNvSpPr/>
            <p:nvPr/>
          </p:nvSpPr>
          <p:spPr>
            <a:xfrm rot="16200000">
              <a:off x="1730610" y="311359"/>
              <a:ext cx="326954" cy="1226518"/>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200">
                  <a:solidFill>
                    <a:schemeClr val="dk1"/>
                  </a:solidFill>
                </a:rPr>
                <a:t>NOW</a:t>
              </a:r>
            </a:p>
          </p:txBody>
        </p:sp>
        <p:sp>
          <p:nvSpPr>
            <p:cNvPr id="19" name="Rectangle 18">
              <a:extLst>
                <a:ext uri="{FF2B5EF4-FFF2-40B4-BE49-F238E27FC236}">
                  <a16:creationId xmlns:a16="http://schemas.microsoft.com/office/drawing/2014/main" id="{1D6A7D1B-F6E0-FE62-ED5F-CF9ED88FE7AB}"/>
                </a:ext>
              </a:extLst>
            </p:cNvPr>
            <p:cNvSpPr/>
            <p:nvPr/>
          </p:nvSpPr>
          <p:spPr>
            <a:xfrm rot="16200000">
              <a:off x="3512340" y="-214229"/>
              <a:ext cx="326019" cy="2277688"/>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200">
                  <a:solidFill>
                    <a:schemeClr val="dk1"/>
                  </a:solidFill>
                </a:rPr>
                <a:t>By the end of 2023</a:t>
              </a:r>
            </a:p>
          </p:txBody>
        </p:sp>
        <p:cxnSp>
          <p:nvCxnSpPr>
            <p:cNvPr id="20" name="Straight Connector 19">
              <a:extLst>
                <a:ext uri="{FF2B5EF4-FFF2-40B4-BE49-F238E27FC236}">
                  <a16:creationId xmlns:a16="http://schemas.microsoft.com/office/drawing/2014/main" id="{696028B0-150B-1570-292B-78D5809741AC}"/>
                </a:ext>
              </a:extLst>
            </p:cNvPr>
            <p:cNvCxnSpPr>
              <a:cxnSpLocks/>
            </p:cNvCxnSpPr>
            <p:nvPr/>
          </p:nvCxnSpPr>
          <p:spPr>
            <a:xfrm flipH="1">
              <a:off x="1215003" y="6824960"/>
              <a:ext cx="9762070" cy="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CE392E7-E50C-A28C-1539-B6582CD24E23}"/>
                </a:ext>
              </a:extLst>
            </p:cNvPr>
            <p:cNvSpPr/>
            <p:nvPr/>
          </p:nvSpPr>
          <p:spPr>
            <a:xfrm>
              <a:off x="1360379" y="6078178"/>
              <a:ext cx="1396343" cy="534930"/>
            </a:xfrm>
            <a:prstGeom prst="rect">
              <a:avLst/>
            </a:prstGeom>
          </p:spPr>
          <p:txBody>
            <a:bodyPr wrap="square">
              <a:spAutoFit/>
            </a:bodyPr>
            <a:lstStyle/>
            <a:p>
              <a:pPr algn="ctr"/>
              <a:r>
                <a:rPr lang="en-US" sz="1400" b="1">
                  <a:latin typeface="+mj-lt"/>
                </a:rPr>
                <a:t>MoU</a:t>
              </a:r>
            </a:p>
            <a:p>
              <a:pPr algn="ctr"/>
              <a:endParaRPr lang="en-US" sz="1400" b="1">
                <a:latin typeface="+mj-lt"/>
              </a:endParaRPr>
            </a:p>
          </p:txBody>
        </p:sp>
        <p:sp>
          <p:nvSpPr>
            <p:cNvPr id="23" name="Rectangle 22">
              <a:extLst>
                <a:ext uri="{FF2B5EF4-FFF2-40B4-BE49-F238E27FC236}">
                  <a16:creationId xmlns:a16="http://schemas.microsoft.com/office/drawing/2014/main" id="{4A20CBD5-2506-2B73-0AEF-BC8247EAD3D2}"/>
                </a:ext>
              </a:extLst>
            </p:cNvPr>
            <p:cNvSpPr/>
            <p:nvPr/>
          </p:nvSpPr>
          <p:spPr>
            <a:xfrm>
              <a:off x="8179554" y="1777979"/>
              <a:ext cx="1325283" cy="566397"/>
            </a:xfrm>
            <a:prstGeom prst="rect">
              <a:avLst/>
            </a:prstGeom>
          </p:spPr>
          <p:txBody>
            <a:bodyPr wrap="square">
              <a:spAutoFit/>
            </a:bodyPr>
            <a:lstStyle/>
            <a:p>
              <a:pPr algn="ctr"/>
              <a:r>
                <a:rPr lang="en-US" sz="1000" b="1">
                  <a:latin typeface="+mj-lt"/>
                </a:rPr>
                <a:t>Between Funded Water and Multi sector partnership</a:t>
              </a:r>
            </a:p>
          </p:txBody>
        </p:sp>
        <p:sp>
          <p:nvSpPr>
            <p:cNvPr id="24" name="Rectangle 23">
              <a:extLst>
                <a:ext uri="{FF2B5EF4-FFF2-40B4-BE49-F238E27FC236}">
                  <a16:creationId xmlns:a16="http://schemas.microsoft.com/office/drawing/2014/main" id="{E7ED8D76-219A-35B3-AEA4-7D5C522687B0}"/>
                </a:ext>
              </a:extLst>
            </p:cNvPr>
            <p:cNvSpPr/>
            <p:nvPr/>
          </p:nvSpPr>
          <p:spPr>
            <a:xfrm>
              <a:off x="1350140" y="1356775"/>
              <a:ext cx="988969" cy="440531"/>
            </a:xfrm>
            <a:prstGeom prst="rect">
              <a:avLst/>
            </a:prstGeom>
          </p:spPr>
          <p:txBody>
            <a:bodyPr wrap="square">
              <a:spAutoFit/>
            </a:bodyPr>
            <a:lstStyle/>
            <a:p>
              <a:pPr algn="ctr"/>
              <a:r>
                <a:rPr lang="en-GB" sz="1050" b="1">
                  <a:solidFill>
                    <a:srgbClr val="29569A"/>
                  </a:solidFill>
                  <a:latin typeface="+mj-lt"/>
                </a:rPr>
                <a:t>STEERING GROUP</a:t>
              </a:r>
            </a:p>
          </p:txBody>
        </p:sp>
        <p:sp>
          <p:nvSpPr>
            <p:cNvPr id="25" name="Rectangle 24">
              <a:extLst>
                <a:ext uri="{FF2B5EF4-FFF2-40B4-BE49-F238E27FC236}">
                  <a16:creationId xmlns:a16="http://schemas.microsoft.com/office/drawing/2014/main" id="{17F1E09D-C7A7-1ECC-7B0E-A43E943F0385}"/>
                </a:ext>
              </a:extLst>
            </p:cNvPr>
            <p:cNvSpPr/>
            <p:nvPr/>
          </p:nvSpPr>
          <p:spPr>
            <a:xfrm>
              <a:off x="4922199" y="3621192"/>
              <a:ext cx="1535978" cy="723729"/>
            </a:xfrm>
            <a:prstGeom prst="rect">
              <a:avLst/>
            </a:prstGeom>
          </p:spPr>
          <p:txBody>
            <a:bodyPr wrap="square">
              <a:spAutoFit/>
            </a:bodyPr>
            <a:lstStyle/>
            <a:p>
              <a:pPr algn="ctr"/>
              <a:r>
                <a:rPr lang="en-US" sz="1000" b="1">
                  <a:latin typeface="+mj-lt"/>
                </a:rPr>
                <a:t>Between Collaborative Agreement and Systems Integrator</a:t>
              </a:r>
            </a:p>
          </p:txBody>
        </p:sp>
        <p:sp>
          <p:nvSpPr>
            <p:cNvPr id="34" name="Rectangle 33">
              <a:extLst>
                <a:ext uri="{FF2B5EF4-FFF2-40B4-BE49-F238E27FC236}">
                  <a16:creationId xmlns:a16="http://schemas.microsoft.com/office/drawing/2014/main" id="{151CB618-386A-7230-7348-981CED3B6065}"/>
                </a:ext>
              </a:extLst>
            </p:cNvPr>
            <p:cNvSpPr/>
            <p:nvPr/>
          </p:nvSpPr>
          <p:spPr>
            <a:xfrm>
              <a:off x="1263553" y="1945824"/>
              <a:ext cx="1263713" cy="415498"/>
            </a:xfrm>
            <a:prstGeom prst="rect">
              <a:avLst/>
            </a:prstGeom>
          </p:spPr>
          <p:txBody>
            <a:bodyPr wrap="square">
              <a:spAutoFit/>
            </a:bodyPr>
            <a:lstStyle/>
            <a:p>
              <a:pPr algn="ctr"/>
              <a:r>
                <a:rPr lang="en-GB" sz="1050" b="1">
                  <a:solidFill>
                    <a:srgbClr val="29569A"/>
                  </a:solidFill>
                  <a:latin typeface="+mj-lt"/>
                </a:rPr>
                <a:t>LIMITED AD-HOC OPPORTUNITIES</a:t>
              </a:r>
            </a:p>
          </p:txBody>
        </p:sp>
        <p:sp>
          <p:nvSpPr>
            <p:cNvPr id="35" name="Rectangle 34">
              <a:extLst>
                <a:ext uri="{FF2B5EF4-FFF2-40B4-BE49-F238E27FC236}">
                  <a16:creationId xmlns:a16="http://schemas.microsoft.com/office/drawing/2014/main" id="{FF839F3B-2E2B-E983-9DB3-7D62FD199954}"/>
                </a:ext>
              </a:extLst>
            </p:cNvPr>
            <p:cNvSpPr/>
            <p:nvPr/>
          </p:nvSpPr>
          <p:spPr>
            <a:xfrm>
              <a:off x="2675404" y="1223919"/>
              <a:ext cx="1025652" cy="577081"/>
            </a:xfrm>
            <a:prstGeom prst="rect">
              <a:avLst/>
            </a:prstGeom>
          </p:spPr>
          <p:txBody>
            <a:bodyPr wrap="square">
              <a:spAutoFit/>
            </a:bodyPr>
            <a:lstStyle/>
            <a:p>
              <a:pPr algn="ctr"/>
              <a:r>
                <a:rPr lang="en-GB" sz="1050" b="1">
                  <a:solidFill>
                    <a:srgbClr val="29569A"/>
                  </a:solidFill>
                  <a:latin typeface="+mj-lt"/>
                </a:rPr>
                <a:t>EMBED CULTURE AND VALUES</a:t>
              </a:r>
            </a:p>
          </p:txBody>
        </p:sp>
        <p:sp>
          <p:nvSpPr>
            <p:cNvPr id="36" name="Rectangle 35">
              <a:extLst>
                <a:ext uri="{FF2B5EF4-FFF2-40B4-BE49-F238E27FC236}">
                  <a16:creationId xmlns:a16="http://schemas.microsoft.com/office/drawing/2014/main" id="{91FBA2DC-0B8F-6CDA-48EF-7980631A6242}"/>
                </a:ext>
              </a:extLst>
            </p:cNvPr>
            <p:cNvSpPr/>
            <p:nvPr/>
          </p:nvSpPr>
          <p:spPr>
            <a:xfrm>
              <a:off x="2684102" y="1948091"/>
              <a:ext cx="1108037" cy="577081"/>
            </a:xfrm>
            <a:prstGeom prst="rect">
              <a:avLst/>
            </a:prstGeom>
          </p:spPr>
          <p:txBody>
            <a:bodyPr wrap="square">
              <a:spAutoFit/>
            </a:bodyPr>
            <a:lstStyle/>
            <a:p>
              <a:pPr algn="ctr"/>
              <a:r>
                <a:rPr lang="en-GB" sz="1050" b="1">
                  <a:solidFill>
                    <a:srgbClr val="29569A"/>
                  </a:solidFill>
                  <a:latin typeface="+mj-lt"/>
                </a:rPr>
                <a:t>INCREASE WIDER ENGAGEMENT</a:t>
              </a:r>
            </a:p>
          </p:txBody>
        </p:sp>
        <p:sp>
          <p:nvSpPr>
            <p:cNvPr id="37" name="Rectangle 36">
              <a:extLst>
                <a:ext uri="{FF2B5EF4-FFF2-40B4-BE49-F238E27FC236}">
                  <a16:creationId xmlns:a16="http://schemas.microsoft.com/office/drawing/2014/main" id="{96B09E86-4063-AF4D-6DDD-32C94D0E84AF}"/>
                </a:ext>
              </a:extLst>
            </p:cNvPr>
            <p:cNvSpPr/>
            <p:nvPr/>
          </p:nvSpPr>
          <p:spPr>
            <a:xfrm>
              <a:off x="4346879" y="4778717"/>
              <a:ext cx="1207658" cy="415498"/>
            </a:xfrm>
            <a:prstGeom prst="rect">
              <a:avLst/>
            </a:prstGeom>
          </p:spPr>
          <p:txBody>
            <a:bodyPr wrap="square">
              <a:spAutoFit/>
            </a:bodyPr>
            <a:lstStyle/>
            <a:p>
              <a:pPr algn="ctr"/>
              <a:r>
                <a:rPr lang="en-GB" sz="1050" b="1">
                  <a:solidFill>
                    <a:srgbClr val="29569A"/>
                  </a:solidFill>
                  <a:latin typeface="+mj-lt"/>
                </a:rPr>
                <a:t>ALIGN OPPORTUNITIES</a:t>
              </a:r>
            </a:p>
          </p:txBody>
        </p:sp>
        <p:sp>
          <p:nvSpPr>
            <p:cNvPr id="38" name="Rectangle 37">
              <a:extLst>
                <a:ext uri="{FF2B5EF4-FFF2-40B4-BE49-F238E27FC236}">
                  <a16:creationId xmlns:a16="http://schemas.microsoft.com/office/drawing/2014/main" id="{C249D778-0FCE-EA32-0C93-FFC4D965B98B}"/>
                </a:ext>
              </a:extLst>
            </p:cNvPr>
            <p:cNvSpPr/>
            <p:nvPr/>
          </p:nvSpPr>
          <p:spPr>
            <a:xfrm>
              <a:off x="6764544" y="4408254"/>
              <a:ext cx="1145423" cy="900246"/>
            </a:xfrm>
            <a:prstGeom prst="rect">
              <a:avLst/>
            </a:prstGeom>
          </p:spPr>
          <p:txBody>
            <a:bodyPr wrap="square">
              <a:spAutoFit/>
            </a:bodyPr>
            <a:lstStyle/>
            <a:p>
              <a:pPr algn="ctr"/>
              <a:r>
                <a:rPr lang="en-GB" sz="1050" b="1">
                  <a:solidFill>
                    <a:srgbClr val="29569A"/>
                  </a:solidFill>
                  <a:latin typeface="+mj-lt"/>
                </a:rPr>
                <a:t>FOCUSED FUNDING FOR TARGETED SMALL INITIATIVES</a:t>
              </a:r>
            </a:p>
          </p:txBody>
        </p:sp>
        <p:sp>
          <p:nvSpPr>
            <p:cNvPr id="39" name="Rectangle 38">
              <a:extLst>
                <a:ext uri="{FF2B5EF4-FFF2-40B4-BE49-F238E27FC236}">
                  <a16:creationId xmlns:a16="http://schemas.microsoft.com/office/drawing/2014/main" id="{6F41FE95-B876-909E-F6B9-941F5EA97485}"/>
                </a:ext>
              </a:extLst>
            </p:cNvPr>
            <p:cNvSpPr/>
            <p:nvPr/>
          </p:nvSpPr>
          <p:spPr>
            <a:xfrm>
              <a:off x="5453530" y="1136603"/>
              <a:ext cx="1977227" cy="577081"/>
            </a:xfrm>
            <a:prstGeom prst="rect">
              <a:avLst/>
            </a:prstGeom>
          </p:spPr>
          <p:txBody>
            <a:bodyPr wrap="square">
              <a:spAutoFit/>
            </a:bodyPr>
            <a:lstStyle/>
            <a:p>
              <a:pPr algn="ctr"/>
              <a:r>
                <a:rPr lang="en-GB" sz="1050" b="1">
                  <a:solidFill>
                    <a:srgbClr val="29569A"/>
                  </a:solidFill>
                  <a:latin typeface="+mj-lt"/>
                </a:rPr>
                <a:t>ESTABLISH FORMAL PARTNERSHIP GOVERNANCE ESTABLISHED</a:t>
              </a:r>
            </a:p>
          </p:txBody>
        </p:sp>
        <p:sp>
          <p:nvSpPr>
            <p:cNvPr id="40" name="Rectangle 39">
              <a:extLst>
                <a:ext uri="{FF2B5EF4-FFF2-40B4-BE49-F238E27FC236}">
                  <a16:creationId xmlns:a16="http://schemas.microsoft.com/office/drawing/2014/main" id="{EB4E2A31-4E60-2CFC-0655-2CAE6AEED163}"/>
                </a:ext>
              </a:extLst>
            </p:cNvPr>
            <p:cNvSpPr/>
            <p:nvPr/>
          </p:nvSpPr>
          <p:spPr>
            <a:xfrm>
              <a:off x="5547711" y="4648118"/>
              <a:ext cx="1356478" cy="589997"/>
            </a:xfrm>
            <a:prstGeom prst="rect">
              <a:avLst/>
            </a:prstGeom>
          </p:spPr>
          <p:txBody>
            <a:bodyPr wrap="square">
              <a:spAutoFit/>
            </a:bodyPr>
            <a:lstStyle/>
            <a:p>
              <a:pPr algn="ctr"/>
              <a:r>
                <a:rPr lang="en-GB" sz="1050" b="1">
                  <a:solidFill>
                    <a:srgbClr val="29569A"/>
                  </a:solidFill>
                  <a:latin typeface="+mj-lt"/>
                </a:rPr>
                <a:t>GAIN WIDER STAKEHOLDERS CONTRIBUTIONS</a:t>
              </a:r>
            </a:p>
          </p:txBody>
        </p:sp>
        <p:sp>
          <p:nvSpPr>
            <p:cNvPr id="41" name="Rectangle 40">
              <a:extLst>
                <a:ext uri="{FF2B5EF4-FFF2-40B4-BE49-F238E27FC236}">
                  <a16:creationId xmlns:a16="http://schemas.microsoft.com/office/drawing/2014/main" id="{2C361F67-DEA3-DEE4-ACAA-8B74BD6C9AAA}"/>
                </a:ext>
              </a:extLst>
            </p:cNvPr>
            <p:cNvSpPr/>
            <p:nvPr/>
          </p:nvSpPr>
          <p:spPr>
            <a:xfrm>
              <a:off x="7466282" y="1146298"/>
              <a:ext cx="1483966" cy="577081"/>
            </a:xfrm>
            <a:prstGeom prst="rect">
              <a:avLst/>
            </a:prstGeom>
          </p:spPr>
          <p:txBody>
            <a:bodyPr wrap="square">
              <a:spAutoFit/>
            </a:bodyPr>
            <a:lstStyle/>
            <a:p>
              <a:pPr algn="ctr"/>
              <a:r>
                <a:rPr lang="en-GB" sz="1050" b="1">
                  <a:solidFill>
                    <a:srgbClr val="29569A"/>
                  </a:solidFill>
                  <a:latin typeface="+mj-lt"/>
                </a:rPr>
                <a:t>DEVELOP DELIVERY VEHICLE UNDERSTANDING</a:t>
              </a:r>
            </a:p>
          </p:txBody>
        </p:sp>
        <p:sp>
          <p:nvSpPr>
            <p:cNvPr id="42" name="Rectangle 41">
              <a:extLst>
                <a:ext uri="{FF2B5EF4-FFF2-40B4-BE49-F238E27FC236}">
                  <a16:creationId xmlns:a16="http://schemas.microsoft.com/office/drawing/2014/main" id="{67962E7A-4FFC-194B-3E05-F1807317B0A7}"/>
                </a:ext>
              </a:extLst>
            </p:cNvPr>
            <p:cNvSpPr/>
            <p:nvPr/>
          </p:nvSpPr>
          <p:spPr>
            <a:xfrm>
              <a:off x="4007814" y="1848667"/>
              <a:ext cx="1377893" cy="577081"/>
            </a:xfrm>
            <a:prstGeom prst="rect">
              <a:avLst/>
            </a:prstGeom>
          </p:spPr>
          <p:txBody>
            <a:bodyPr wrap="square">
              <a:spAutoFit/>
            </a:bodyPr>
            <a:lstStyle/>
            <a:p>
              <a:pPr algn="ctr"/>
              <a:r>
                <a:rPr lang="en-GB" sz="1050" b="1">
                  <a:solidFill>
                    <a:srgbClr val="29569A"/>
                  </a:solidFill>
                  <a:latin typeface="+mj-lt"/>
                </a:rPr>
                <a:t>CREATE ACCESSIBLE DIGITAL TOOLS, </a:t>
              </a:r>
            </a:p>
          </p:txBody>
        </p:sp>
        <p:sp>
          <p:nvSpPr>
            <p:cNvPr id="43" name="Teardrop 42">
              <a:extLst>
                <a:ext uri="{FF2B5EF4-FFF2-40B4-BE49-F238E27FC236}">
                  <a16:creationId xmlns:a16="http://schemas.microsoft.com/office/drawing/2014/main" id="{392C505B-3CB4-2BBF-C75B-9914869047D7}"/>
                </a:ext>
              </a:extLst>
            </p:cNvPr>
            <p:cNvSpPr/>
            <p:nvPr/>
          </p:nvSpPr>
          <p:spPr>
            <a:xfrm rot="392014">
              <a:off x="9583640" y="630162"/>
              <a:ext cx="1085388" cy="1035993"/>
            </a:xfrm>
            <a:prstGeom prst="teardrop">
              <a:avLst>
                <a:gd name="adj" fmla="val 113760"/>
              </a:avLst>
            </a:prstGeom>
            <a:solidFill>
              <a:schemeClr val="bg1"/>
            </a:solidFill>
            <a:ln>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TextBox 43">
              <a:extLst>
                <a:ext uri="{FF2B5EF4-FFF2-40B4-BE49-F238E27FC236}">
                  <a16:creationId xmlns:a16="http://schemas.microsoft.com/office/drawing/2014/main" id="{88E9D30B-42E1-2D68-61CF-576651AD289E}"/>
                </a:ext>
              </a:extLst>
            </p:cNvPr>
            <p:cNvSpPr txBox="1"/>
            <p:nvPr/>
          </p:nvSpPr>
          <p:spPr>
            <a:xfrm>
              <a:off x="9554795" y="949903"/>
              <a:ext cx="1192899" cy="346131"/>
            </a:xfrm>
            <a:prstGeom prst="rect">
              <a:avLst/>
            </a:prstGeom>
            <a:noFill/>
          </p:spPr>
          <p:txBody>
            <a:bodyPr wrap="square" rtlCol="0">
              <a:spAutoFit/>
            </a:bodyPr>
            <a:lstStyle/>
            <a:p>
              <a:pPr algn="ctr"/>
              <a:r>
                <a:rPr lang="en-GB" sz="1600" b="1">
                  <a:latin typeface="+mj-lt"/>
                </a:rPr>
                <a:t>IWMP</a:t>
              </a:r>
              <a:endParaRPr lang="en-US" sz="1600" b="1">
                <a:latin typeface="+mj-lt"/>
              </a:endParaRPr>
            </a:p>
          </p:txBody>
        </p:sp>
        <p:sp>
          <p:nvSpPr>
            <p:cNvPr id="45" name="Rectangle 44">
              <a:extLst>
                <a:ext uri="{FF2B5EF4-FFF2-40B4-BE49-F238E27FC236}">
                  <a16:creationId xmlns:a16="http://schemas.microsoft.com/office/drawing/2014/main" id="{587A8A72-88B3-DF7B-B054-D64EF929FAEB}"/>
                </a:ext>
              </a:extLst>
            </p:cNvPr>
            <p:cNvSpPr/>
            <p:nvPr/>
          </p:nvSpPr>
          <p:spPr>
            <a:xfrm>
              <a:off x="2772915" y="2663035"/>
              <a:ext cx="1305055" cy="900246"/>
            </a:xfrm>
            <a:prstGeom prst="rect">
              <a:avLst/>
            </a:prstGeom>
          </p:spPr>
          <p:txBody>
            <a:bodyPr wrap="square">
              <a:spAutoFit/>
            </a:bodyPr>
            <a:lstStyle/>
            <a:p>
              <a:pPr algn="ctr"/>
              <a:r>
                <a:rPr lang="en-GB" sz="1050" b="1">
                  <a:solidFill>
                    <a:srgbClr val="29569A"/>
                  </a:solidFill>
                  <a:latin typeface="+mj-lt"/>
                </a:rPr>
                <a:t>DEPLOY INDEPENDENT CO-ORDINATOR ROLE/S AND SUPPORT TEAM</a:t>
              </a:r>
            </a:p>
          </p:txBody>
        </p:sp>
        <p:sp>
          <p:nvSpPr>
            <p:cNvPr id="46" name="Rectangle 45">
              <a:extLst>
                <a:ext uri="{FF2B5EF4-FFF2-40B4-BE49-F238E27FC236}">
                  <a16:creationId xmlns:a16="http://schemas.microsoft.com/office/drawing/2014/main" id="{71AF8F99-9E5E-DB17-DBF0-29BA9F6F1C94}"/>
                </a:ext>
              </a:extLst>
            </p:cNvPr>
            <p:cNvSpPr/>
            <p:nvPr/>
          </p:nvSpPr>
          <p:spPr>
            <a:xfrm>
              <a:off x="1349235" y="2520736"/>
              <a:ext cx="1015122" cy="755196"/>
            </a:xfrm>
            <a:prstGeom prst="rect">
              <a:avLst/>
            </a:prstGeom>
          </p:spPr>
          <p:txBody>
            <a:bodyPr wrap="square">
              <a:spAutoFit/>
            </a:bodyPr>
            <a:lstStyle/>
            <a:p>
              <a:pPr algn="ctr"/>
              <a:r>
                <a:rPr lang="en-GB" sz="1050" b="1">
                  <a:solidFill>
                    <a:srgbClr val="29569A"/>
                  </a:solidFill>
                  <a:latin typeface="+mj-lt"/>
                </a:rPr>
                <a:t>DATA SHARED WHEN REQUESTED</a:t>
              </a:r>
            </a:p>
          </p:txBody>
        </p:sp>
        <p:sp>
          <p:nvSpPr>
            <p:cNvPr id="47" name="Rectangle 46">
              <a:extLst>
                <a:ext uri="{FF2B5EF4-FFF2-40B4-BE49-F238E27FC236}">
                  <a16:creationId xmlns:a16="http://schemas.microsoft.com/office/drawing/2014/main" id="{D124769D-E7C6-14F4-6FC3-F9D16445CD23}"/>
                </a:ext>
              </a:extLst>
            </p:cNvPr>
            <p:cNvSpPr/>
            <p:nvPr/>
          </p:nvSpPr>
          <p:spPr>
            <a:xfrm>
              <a:off x="1413015" y="3585240"/>
              <a:ext cx="1305055" cy="577081"/>
            </a:xfrm>
            <a:prstGeom prst="rect">
              <a:avLst/>
            </a:prstGeom>
          </p:spPr>
          <p:txBody>
            <a:bodyPr wrap="square">
              <a:spAutoFit/>
            </a:bodyPr>
            <a:lstStyle/>
            <a:p>
              <a:pPr algn="ctr"/>
              <a:r>
                <a:rPr lang="en-GB" sz="1050" b="1">
                  <a:solidFill>
                    <a:srgbClr val="29569A"/>
                  </a:solidFill>
                  <a:latin typeface="+mj-lt"/>
                </a:rPr>
                <a:t>LIMITED VISIBILITY OF INVESTMENT PROGRAMMES</a:t>
              </a:r>
            </a:p>
          </p:txBody>
        </p:sp>
        <p:sp>
          <p:nvSpPr>
            <p:cNvPr id="48" name="Rectangle 47">
              <a:extLst>
                <a:ext uri="{FF2B5EF4-FFF2-40B4-BE49-F238E27FC236}">
                  <a16:creationId xmlns:a16="http://schemas.microsoft.com/office/drawing/2014/main" id="{4DC2FFE3-183E-E050-568E-A63CC0BE5A11}"/>
                </a:ext>
              </a:extLst>
            </p:cNvPr>
            <p:cNvSpPr/>
            <p:nvPr/>
          </p:nvSpPr>
          <p:spPr>
            <a:xfrm>
              <a:off x="2912978" y="6128962"/>
              <a:ext cx="1227980" cy="440531"/>
            </a:xfrm>
            <a:prstGeom prst="rect">
              <a:avLst/>
            </a:prstGeom>
          </p:spPr>
          <p:txBody>
            <a:bodyPr wrap="square">
              <a:spAutoFit/>
            </a:bodyPr>
            <a:lstStyle/>
            <a:p>
              <a:pPr algn="ctr"/>
              <a:r>
                <a:rPr lang="en-GB" sz="1050" b="1">
                  <a:solidFill>
                    <a:srgbClr val="29569A"/>
                  </a:solidFill>
                  <a:latin typeface="+mj-lt"/>
                </a:rPr>
                <a:t>LIMITED ENGAGEMENT</a:t>
              </a:r>
            </a:p>
          </p:txBody>
        </p:sp>
        <p:sp>
          <p:nvSpPr>
            <p:cNvPr id="49" name="Rectangle 48">
              <a:extLst>
                <a:ext uri="{FF2B5EF4-FFF2-40B4-BE49-F238E27FC236}">
                  <a16:creationId xmlns:a16="http://schemas.microsoft.com/office/drawing/2014/main" id="{525253F5-3D1F-89D4-CA3D-3F10053DD2C0}"/>
                </a:ext>
              </a:extLst>
            </p:cNvPr>
            <p:cNvSpPr/>
            <p:nvPr/>
          </p:nvSpPr>
          <p:spPr>
            <a:xfrm>
              <a:off x="3783798" y="5637224"/>
              <a:ext cx="1266968" cy="440531"/>
            </a:xfrm>
            <a:prstGeom prst="rect">
              <a:avLst/>
            </a:prstGeom>
          </p:spPr>
          <p:txBody>
            <a:bodyPr wrap="square">
              <a:spAutoFit/>
            </a:bodyPr>
            <a:lstStyle/>
            <a:p>
              <a:pPr algn="ctr"/>
              <a:r>
                <a:rPr lang="en-GB" sz="1050" b="1">
                  <a:solidFill>
                    <a:srgbClr val="29569A"/>
                  </a:solidFill>
                  <a:latin typeface="+mj-lt"/>
                </a:rPr>
                <a:t>DISCREET OPPORTUNITIES</a:t>
              </a:r>
            </a:p>
          </p:txBody>
        </p:sp>
        <p:sp>
          <p:nvSpPr>
            <p:cNvPr id="50" name="Rectangle 49">
              <a:extLst>
                <a:ext uri="{FF2B5EF4-FFF2-40B4-BE49-F238E27FC236}">
                  <a16:creationId xmlns:a16="http://schemas.microsoft.com/office/drawing/2014/main" id="{7AC561D2-328A-AE80-A359-72B92F883E1A}"/>
                </a:ext>
              </a:extLst>
            </p:cNvPr>
            <p:cNvSpPr/>
            <p:nvPr/>
          </p:nvSpPr>
          <p:spPr>
            <a:xfrm>
              <a:off x="4901186" y="5951321"/>
              <a:ext cx="1356478" cy="755196"/>
            </a:xfrm>
            <a:prstGeom prst="rect">
              <a:avLst/>
            </a:prstGeom>
          </p:spPr>
          <p:txBody>
            <a:bodyPr wrap="square">
              <a:spAutoFit/>
            </a:bodyPr>
            <a:lstStyle/>
            <a:p>
              <a:pPr algn="ctr"/>
              <a:r>
                <a:rPr lang="en-GB" sz="1050" b="1">
                  <a:solidFill>
                    <a:srgbClr val="29569A"/>
                  </a:solidFill>
                  <a:latin typeface="+mj-lt"/>
                </a:rPr>
                <a:t>INDIVIDUAL BESPOKE FUNDING OF PROJECT</a:t>
              </a:r>
            </a:p>
          </p:txBody>
        </p:sp>
        <p:sp>
          <p:nvSpPr>
            <p:cNvPr id="51" name="Rectangle 50">
              <a:extLst>
                <a:ext uri="{FF2B5EF4-FFF2-40B4-BE49-F238E27FC236}">
                  <a16:creationId xmlns:a16="http://schemas.microsoft.com/office/drawing/2014/main" id="{C963E743-11E8-ED9D-4897-B6DCAE41FAF3}"/>
                </a:ext>
              </a:extLst>
            </p:cNvPr>
            <p:cNvSpPr/>
            <p:nvPr/>
          </p:nvSpPr>
          <p:spPr>
            <a:xfrm>
              <a:off x="8675814" y="6076495"/>
              <a:ext cx="1351116" cy="589997"/>
            </a:xfrm>
            <a:prstGeom prst="rect">
              <a:avLst/>
            </a:prstGeom>
          </p:spPr>
          <p:txBody>
            <a:bodyPr wrap="square">
              <a:spAutoFit/>
            </a:bodyPr>
            <a:lstStyle/>
            <a:p>
              <a:pPr algn="ctr"/>
              <a:r>
                <a:rPr lang="en-GB" sz="1050" b="1">
                  <a:solidFill>
                    <a:srgbClr val="29569A"/>
                  </a:solidFill>
                  <a:latin typeface="+mj-lt"/>
                </a:rPr>
                <a:t>LOOSE AGREEMENT TO COLLABORATE</a:t>
              </a:r>
            </a:p>
          </p:txBody>
        </p:sp>
        <p:sp>
          <p:nvSpPr>
            <p:cNvPr id="52" name="Rectangle 51">
              <a:extLst>
                <a:ext uri="{FF2B5EF4-FFF2-40B4-BE49-F238E27FC236}">
                  <a16:creationId xmlns:a16="http://schemas.microsoft.com/office/drawing/2014/main" id="{63E44119-5C6B-6CF3-5491-373B54CC5549}"/>
                </a:ext>
              </a:extLst>
            </p:cNvPr>
            <p:cNvSpPr/>
            <p:nvPr/>
          </p:nvSpPr>
          <p:spPr>
            <a:xfrm>
              <a:off x="6351683" y="5443256"/>
              <a:ext cx="1810767" cy="415498"/>
            </a:xfrm>
            <a:prstGeom prst="rect">
              <a:avLst/>
            </a:prstGeom>
          </p:spPr>
          <p:txBody>
            <a:bodyPr wrap="square">
              <a:spAutoFit/>
            </a:bodyPr>
            <a:lstStyle/>
            <a:p>
              <a:pPr algn="ctr"/>
              <a:r>
                <a:rPr lang="en-GB" sz="1050" b="1">
                  <a:solidFill>
                    <a:srgbClr val="29569A"/>
                  </a:solidFill>
                  <a:latin typeface="+mj-lt"/>
                </a:rPr>
                <a:t>AGREE &amp; FINALISE OBJECTIVES AND METRIC</a:t>
              </a:r>
            </a:p>
          </p:txBody>
        </p:sp>
        <p:sp>
          <p:nvSpPr>
            <p:cNvPr id="53" name="Rectangle 52">
              <a:extLst>
                <a:ext uri="{FF2B5EF4-FFF2-40B4-BE49-F238E27FC236}">
                  <a16:creationId xmlns:a16="http://schemas.microsoft.com/office/drawing/2014/main" id="{C17741D1-E1D6-3B9A-6BDE-397B77AEDF40}"/>
                </a:ext>
              </a:extLst>
            </p:cNvPr>
            <p:cNvSpPr/>
            <p:nvPr/>
          </p:nvSpPr>
          <p:spPr>
            <a:xfrm>
              <a:off x="9036149" y="3004959"/>
              <a:ext cx="1720123" cy="738664"/>
            </a:xfrm>
            <a:prstGeom prst="rect">
              <a:avLst/>
            </a:prstGeom>
          </p:spPr>
          <p:txBody>
            <a:bodyPr wrap="square">
              <a:spAutoFit/>
            </a:bodyPr>
            <a:lstStyle/>
            <a:p>
              <a:pPr algn="ctr"/>
              <a:r>
                <a:rPr lang="en-GB" sz="1050" b="1">
                  <a:solidFill>
                    <a:srgbClr val="29569A"/>
                  </a:solidFill>
                  <a:latin typeface="+mj-lt"/>
                </a:rPr>
                <a:t>INCLUSION OF OTHER PROGRAMMES OF WORK OUTSIDE THE SECTOR</a:t>
              </a:r>
            </a:p>
          </p:txBody>
        </p:sp>
        <p:sp>
          <p:nvSpPr>
            <p:cNvPr id="54" name="Rectangle 53">
              <a:extLst>
                <a:ext uri="{FF2B5EF4-FFF2-40B4-BE49-F238E27FC236}">
                  <a16:creationId xmlns:a16="http://schemas.microsoft.com/office/drawing/2014/main" id="{F28C7306-8CC6-A223-34FF-F8FD2686FD65}"/>
                </a:ext>
              </a:extLst>
            </p:cNvPr>
            <p:cNvSpPr/>
            <p:nvPr/>
          </p:nvSpPr>
          <p:spPr>
            <a:xfrm>
              <a:off x="7556996" y="2718307"/>
              <a:ext cx="1776812" cy="738664"/>
            </a:xfrm>
            <a:prstGeom prst="rect">
              <a:avLst/>
            </a:prstGeom>
          </p:spPr>
          <p:txBody>
            <a:bodyPr wrap="square">
              <a:spAutoFit/>
            </a:bodyPr>
            <a:lstStyle/>
            <a:p>
              <a:pPr algn="ctr"/>
              <a:r>
                <a:rPr lang="en-GB" sz="1050" b="1">
                  <a:solidFill>
                    <a:srgbClr val="29569A"/>
                  </a:solidFill>
                  <a:latin typeface="+mj-lt"/>
                </a:rPr>
                <a:t>INTEGRATE PLANNING AND CO-CREATE PROGRAMMES AND DEVELOPMENT</a:t>
              </a:r>
            </a:p>
          </p:txBody>
        </p:sp>
        <p:sp>
          <p:nvSpPr>
            <p:cNvPr id="55" name="Rectangle 54">
              <a:extLst>
                <a:ext uri="{FF2B5EF4-FFF2-40B4-BE49-F238E27FC236}">
                  <a16:creationId xmlns:a16="http://schemas.microsoft.com/office/drawing/2014/main" id="{40B3204A-224E-13D6-F156-3DA8DF496876}"/>
                </a:ext>
              </a:extLst>
            </p:cNvPr>
            <p:cNvSpPr/>
            <p:nvPr/>
          </p:nvSpPr>
          <p:spPr>
            <a:xfrm>
              <a:off x="9297961" y="2216170"/>
              <a:ext cx="1223448" cy="577081"/>
            </a:xfrm>
            <a:prstGeom prst="rect">
              <a:avLst/>
            </a:prstGeom>
          </p:spPr>
          <p:txBody>
            <a:bodyPr wrap="square">
              <a:spAutoFit/>
            </a:bodyPr>
            <a:lstStyle/>
            <a:p>
              <a:pPr algn="ctr"/>
              <a:r>
                <a:rPr lang="en-US" sz="1050" b="1">
                  <a:solidFill>
                    <a:srgbClr val="29569A"/>
                  </a:solidFill>
                  <a:latin typeface="+mj-lt"/>
                </a:rPr>
                <a:t>PREPARE FOR DELIVERY INTEGRATION</a:t>
              </a:r>
              <a:endParaRPr lang="en-GB" sz="1050" b="1">
                <a:solidFill>
                  <a:srgbClr val="29569A"/>
                </a:solidFill>
                <a:latin typeface="+mj-lt"/>
              </a:endParaRPr>
            </a:p>
          </p:txBody>
        </p:sp>
        <p:sp>
          <p:nvSpPr>
            <p:cNvPr id="56" name="Rectangle 55">
              <a:extLst>
                <a:ext uri="{FF2B5EF4-FFF2-40B4-BE49-F238E27FC236}">
                  <a16:creationId xmlns:a16="http://schemas.microsoft.com/office/drawing/2014/main" id="{5AC072B4-5B78-3C34-58CA-3676AE6513E6}"/>
                </a:ext>
              </a:extLst>
            </p:cNvPr>
            <p:cNvSpPr/>
            <p:nvPr/>
          </p:nvSpPr>
          <p:spPr>
            <a:xfrm>
              <a:off x="6218426" y="6065470"/>
              <a:ext cx="1185845" cy="589997"/>
            </a:xfrm>
            <a:prstGeom prst="rect">
              <a:avLst/>
            </a:prstGeom>
          </p:spPr>
          <p:txBody>
            <a:bodyPr wrap="square">
              <a:spAutoFit/>
            </a:bodyPr>
            <a:lstStyle/>
            <a:p>
              <a:pPr algn="ctr"/>
              <a:r>
                <a:rPr lang="en-GB" sz="1050" b="1">
                  <a:solidFill>
                    <a:srgbClr val="29569A"/>
                  </a:solidFill>
                  <a:latin typeface="+mj-lt"/>
                </a:rPr>
                <a:t>OPPORTUNITIES INFORMAL REPORTING</a:t>
              </a:r>
            </a:p>
          </p:txBody>
        </p:sp>
        <p:sp>
          <p:nvSpPr>
            <p:cNvPr id="57" name="Rectangle 56">
              <a:extLst>
                <a:ext uri="{FF2B5EF4-FFF2-40B4-BE49-F238E27FC236}">
                  <a16:creationId xmlns:a16="http://schemas.microsoft.com/office/drawing/2014/main" id="{46952ED7-6B4F-1283-18E5-9EC12FF49E75}"/>
                </a:ext>
              </a:extLst>
            </p:cNvPr>
            <p:cNvSpPr/>
            <p:nvPr/>
          </p:nvSpPr>
          <p:spPr>
            <a:xfrm>
              <a:off x="7379776" y="5998105"/>
              <a:ext cx="1070764" cy="755196"/>
            </a:xfrm>
            <a:prstGeom prst="rect">
              <a:avLst/>
            </a:prstGeom>
          </p:spPr>
          <p:txBody>
            <a:bodyPr wrap="square">
              <a:spAutoFit/>
            </a:bodyPr>
            <a:lstStyle/>
            <a:p>
              <a:pPr algn="ctr"/>
              <a:r>
                <a:rPr lang="en-GB" sz="1050" b="1">
                  <a:solidFill>
                    <a:srgbClr val="29569A"/>
                  </a:solidFill>
                  <a:latin typeface="+mj-lt"/>
                </a:rPr>
                <a:t>POLICIES REVIEWED, GAPS IDENTIFIED</a:t>
              </a:r>
            </a:p>
          </p:txBody>
        </p:sp>
        <p:sp>
          <p:nvSpPr>
            <p:cNvPr id="58" name="Rectangle 57">
              <a:extLst>
                <a:ext uri="{FF2B5EF4-FFF2-40B4-BE49-F238E27FC236}">
                  <a16:creationId xmlns:a16="http://schemas.microsoft.com/office/drawing/2014/main" id="{8E8E35CD-BAB9-F459-D438-493500E16677}"/>
                </a:ext>
              </a:extLst>
            </p:cNvPr>
            <p:cNvSpPr/>
            <p:nvPr/>
          </p:nvSpPr>
          <p:spPr>
            <a:xfrm>
              <a:off x="1579678" y="4506282"/>
              <a:ext cx="1541243" cy="589997"/>
            </a:xfrm>
            <a:prstGeom prst="rect">
              <a:avLst/>
            </a:prstGeom>
          </p:spPr>
          <p:txBody>
            <a:bodyPr wrap="square">
              <a:spAutoFit/>
            </a:bodyPr>
            <a:lstStyle/>
            <a:p>
              <a:pPr algn="ctr"/>
              <a:r>
                <a:rPr lang="en-GB" sz="1050" b="1">
                  <a:solidFill>
                    <a:srgbClr val="29569A"/>
                  </a:solidFill>
                  <a:latin typeface="+mj-lt"/>
                </a:rPr>
                <a:t>TRILATERAL DIRECTOR REPRESENTATIVES </a:t>
              </a:r>
            </a:p>
          </p:txBody>
        </p:sp>
        <p:sp>
          <p:nvSpPr>
            <p:cNvPr id="59" name="Rectangle 58">
              <a:extLst>
                <a:ext uri="{FF2B5EF4-FFF2-40B4-BE49-F238E27FC236}">
                  <a16:creationId xmlns:a16="http://schemas.microsoft.com/office/drawing/2014/main" id="{0E673D70-554C-F767-8694-D69079FFF3AD}"/>
                </a:ext>
              </a:extLst>
            </p:cNvPr>
            <p:cNvSpPr/>
            <p:nvPr/>
          </p:nvSpPr>
          <p:spPr>
            <a:xfrm>
              <a:off x="4314381" y="2929804"/>
              <a:ext cx="1526051" cy="755196"/>
            </a:xfrm>
            <a:prstGeom prst="rect">
              <a:avLst/>
            </a:prstGeom>
          </p:spPr>
          <p:txBody>
            <a:bodyPr wrap="square">
              <a:spAutoFit/>
            </a:bodyPr>
            <a:lstStyle/>
            <a:p>
              <a:pPr algn="ctr"/>
              <a:r>
                <a:rPr lang="en-GB" sz="1050" b="1">
                  <a:solidFill>
                    <a:srgbClr val="29569A"/>
                  </a:solidFill>
                  <a:latin typeface="+mj-lt"/>
                </a:rPr>
                <a:t>INTEGRATE WIDER OPPORTUNITIES AND INVESTMENT PROGRAMMES</a:t>
              </a:r>
            </a:p>
          </p:txBody>
        </p:sp>
        <p:sp>
          <p:nvSpPr>
            <p:cNvPr id="60" name="Rectangle 59">
              <a:extLst>
                <a:ext uri="{FF2B5EF4-FFF2-40B4-BE49-F238E27FC236}">
                  <a16:creationId xmlns:a16="http://schemas.microsoft.com/office/drawing/2014/main" id="{D5A53164-0883-5C90-6B05-D77E09459BF8}"/>
                </a:ext>
              </a:extLst>
            </p:cNvPr>
            <p:cNvSpPr/>
            <p:nvPr/>
          </p:nvSpPr>
          <p:spPr>
            <a:xfrm>
              <a:off x="3468674" y="3839006"/>
              <a:ext cx="1148404" cy="738664"/>
            </a:xfrm>
            <a:prstGeom prst="rect">
              <a:avLst/>
            </a:prstGeom>
          </p:spPr>
          <p:txBody>
            <a:bodyPr wrap="square">
              <a:spAutoFit/>
            </a:bodyPr>
            <a:lstStyle/>
            <a:p>
              <a:pPr algn="ctr"/>
              <a:r>
                <a:rPr lang="en-GB" sz="1050" b="1">
                  <a:solidFill>
                    <a:srgbClr val="29569A"/>
                  </a:solidFill>
                  <a:latin typeface="+mj-lt"/>
                </a:rPr>
                <a:t>TEST &amp; USE INTEGRATING OPPORTUNITIES FRAMEWORK</a:t>
              </a:r>
            </a:p>
          </p:txBody>
        </p:sp>
        <p:sp>
          <p:nvSpPr>
            <p:cNvPr id="61" name="Rectangle 60">
              <a:extLst>
                <a:ext uri="{FF2B5EF4-FFF2-40B4-BE49-F238E27FC236}">
                  <a16:creationId xmlns:a16="http://schemas.microsoft.com/office/drawing/2014/main" id="{077236B7-7055-AEC1-4C82-020F34457252}"/>
                </a:ext>
              </a:extLst>
            </p:cNvPr>
            <p:cNvSpPr/>
            <p:nvPr/>
          </p:nvSpPr>
          <p:spPr>
            <a:xfrm>
              <a:off x="7819755" y="4553617"/>
              <a:ext cx="1261570" cy="1061829"/>
            </a:xfrm>
            <a:prstGeom prst="rect">
              <a:avLst/>
            </a:prstGeom>
          </p:spPr>
          <p:txBody>
            <a:bodyPr wrap="square">
              <a:spAutoFit/>
            </a:bodyPr>
            <a:lstStyle/>
            <a:p>
              <a:pPr algn="ctr"/>
              <a:r>
                <a:rPr lang="en-GB" sz="1050" b="1">
                  <a:solidFill>
                    <a:srgbClr val="29569A"/>
                  </a:solidFill>
                  <a:latin typeface="+mj-lt"/>
                </a:rPr>
                <a:t>HIGHLIGHT INTERACTIONS BETWEEN POLICIES &amp; POTENTIAL ACTIONS</a:t>
              </a:r>
            </a:p>
          </p:txBody>
        </p:sp>
        <p:sp>
          <p:nvSpPr>
            <p:cNvPr id="62" name="Rectangle 61">
              <a:extLst>
                <a:ext uri="{FF2B5EF4-FFF2-40B4-BE49-F238E27FC236}">
                  <a16:creationId xmlns:a16="http://schemas.microsoft.com/office/drawing/2014/main" id="{514C0388-F447-A7C0-8A4B-F6B95B48F90B}"/>
                </a:ext>
              </a:extLst>
            </p:cNvPr>
            <p:cNvSpPr/>
            <p:nvPr/>
          </p:nvSpPr>
          <p:spPr>
            <a:xfrm>
              <a:off x="9187171" y="4455952"/>
              <a:ext cx="1064390" cy="577081"/>
            </a:xfrm>
            <a:prstGeom prst="rect">
              <a:avLst/>
            </a:prstGeom>
          </p:spPr>
          <p:txBody>
            <a:bodyPr wrap="square">
              <a:spAutoFit/>
            </a:bodyPr>
            <a:lstStyle/>
            <a:p>
              <a:pPr algn="ctr"/>
              <a:r>
                <a:rPr lang="en-GB" sz="1050" b="1">
                  <a:solidFill>
                    <a:srgbClr val="29569A"/>
                  </a:solidFill>
                  <a:latin typeface="+mj-lt"/>
                </a:rPr>
                <a:t>CREATE CO-FUNDED ROLES</a:t>
              </a:r>
            </a:p>
          </p:txBody>
        </p:sp>
        <p:sp>
          <p:nvSpPr>
            <p:cNvPr id="63" name="Rectangle 62">
              <a:extLst>
                <a:ext uri="{FF2B5EF4-FFF2-40B4-BE49-F238E27FC236}">
                  <a16:creationId xmlns:a16="http://schemas.microsoft.com/office/drawing/2014/main" id="{3AFCA245-4199-AFCD-82AB-68122F06B939}"/>
                </a:ext>
              </a:extLst>
            </p:cNvPr>
            <p:cNvSpPr/>
            <p:nvPr/>
          </p:nvSpPr>
          <p:spPr>
            <a:xfrm>
              <a:off x="8797472" y="5051253"/>
              <a:ext cx="1949309" cy="755196"/>
            </a:xfrm>
            <a:prstGeom prst="rect">
              <a:avLst/>
            </a:prstGeom>
          </p:spPr>
          <p:txBody>
            <a:bodyPr wrap="square">
              <a:spAutoFit/>
            </a:bodyPr>
            <a:lstStyle/>
            <a:p>
              <a:pPr algn="ctr"/>
              <a:r>
                <a:rPr lang="en-GB" sz="1050" b="1">
                  <a:solidFill>
                    <a:srgbClr val="29569A"/>
                  </a:solidFill>
                  <a:latin typeface="+mj-lt"/>
                </a:rPr>
                <a:t>EMBED VISION &amp; FRAMEWORK WITH WIDER SOCIAL/ENVIRONMENTAL OUTCOMES</a:t>
              </a:r>
            </a:p>
          </p:txBody>
        </p:sp>
        <p:sp>
          <p:nvSpPr>
            <p:cNvPr id="64" name="Rectangle 63">
              <a:extLst>
                <a:ext uri="{FF2B5EF4-FFF2-40B4-BE49-F238E27FC236}">
                  <a16:creationId xmlns:a16="http://schemas.microsoft.com/office/drawing/2014/main" id="{F735522B-0694-3BB9-C491-BE231B13BC71}"/>
                </a:ext>
              </a:extLst>
            </p:cNvPr>
            <p:cNvSpPr/>
            <p:nvPr/>
          </p:nvSpPr>
          <p:spPr>
            <a:xfrm>
              <a:off x="5444016" y="1810674"/>
              <a:ext cx="1720122" cy="415498"/>
            </a:xfrm>
            <a:prstGeom prst="rect">
              <a:avLst/>
            </a:prstGeom>
          </p:spPr>
          <p:txBody>
            <a:bodyPr wrap="square">
              <a:spAutoFit/>
            </a:bodyPr>
            <a:lstStyle/>
            <a:p>
              <a:pPr algn="ctr"/>
              <a:r>
                <a:rPr lang="en-GB" sz="1050" b="1">
                  <a:solidFill>
                    <a:srgbClr val="29569A"/>
                  </a:solidFill>
                  <a:latin typeface="+mj-lt"/>
                </a:rPr>
                <a:t>INTEGRATION THROUGH DIGITAL TOOLS</a:t>
              </a:r>
            </a:p>
          </p:txBody>
        </p:sp>
        <p:sp>
          <p:nvSpPr>
            <p:cNvPr id="65" name="Rectangle 64">
              <a:extLst>
                <a:ext uri="{FF2B5EF4-FFF2-40B4-BE49-F238E27FC236}">
                  <a16:creationId xmlns:a16="http://schemas.microsoft.com/office/drawing/2014/main" id="{DD94A247-96E9-DACE-5248-96A3CCB11831}"/>
                </a:ext>
              </a:extLst>
            </p:cNvPr>
            <p:cNvSpPr/>
            <p:nvPr/>
          </p:nvSpPr>
          <p:spPr>
            <a:xfrm>
              <a:off x="5996666" y="2213533"/>
              <a:ext cx="1688828" cy="738664"/>
            </a:xfrm>
            <a:prstGeom prst="rect">
              <a:avLst/>
            </a:prstGeom>
          </p:spPr>
          <p:txBody>
            <a:bodyPr wrap="square">
              <a:spAutoFit/>
            </a:bodyPr>
            <a:lstStyle/>
            <a:p>
              <a:pPr algn="ctr"/>
              <a:r>
                <a:rPr lang="en-US" sz="1050" b="1">
                  <a:solidFill>
                    <a:srgbClr val="29569A"/>
                  </a:solidFill>
                  <a:latin typeface="+mj-lt"/>
                </a:rPr>
                <a:t>CONTRACTUAL &amp; WAYS OF WORKING APPROACH DEFINED ACROSS MULTI SECTOR</a:t>
              </a:r>
              <a:endParaRPr lang="en-GB" sz="1050" b="1">
                <a:solidFill>
                  <a:srgbClr val="29569A"/>
                </a:solidFill>
                <a:latin typeface="+mj-lt"/>
              </a:endParaRPr>
            </a:p>
          </p:txBody>
        </p:sp>
        <p:sp>
          <p:nvSpPr>
            <p:cNvPr id="66" name="Rectangle 65">
              <a:extLst>
                <a:ext uri="{FF2B5EF4-FFF2-40B4-BE49-F238E27FC236}">
                  <a16:creationId xmlns:a16="http://schemas.microsoft.com/office/drawing/2014/main" id="{56859AB3-7C92-24CF-986C-407F2C4FFBFF}"/>
                </a:ext>
              </a:extLst>
            </p:cNvPr>
            <p:cNvSpPr/>
            <p:nvPr/>
          </p:nvSpPr>
          <p:spPr>
            <a:xfrm>
              <a:off x="3990885" y="2523996"/>
              <a:ext cx="1956508" cy="415498"/>
            </a:xfrm>
            <a:prstGeom prst="rect">
              <a:avLst/>
            </a:prstGeom>
          </p:spPr>
          <p:txBody>
            <a:bodyPr wrap="square">
              <a:spAutoFit/>
            </a:bodyPr>
            <a:lstStyle/>
            <a:p>
              <a:pPr algn="ctr"/>
              <a:r>
                <a:rPr lang="en-GB" sz="1050" b="1">
                  <a:solidFill>
                    <a:srgbClr val="29569A"/>
                  </a:solidFill>
                  <a:latin typeface="+mj-lt"/>
                </a:rPr>
                <a:t>CO-CREATED, CO-FUNDED, CO-DELIVERED OUTCOMES</a:t>
              </a:r>
            </a:p>
          </p:txBody>
        </p:sp>
        <p:sp>
          <p:nvSpPr>
            <p:cNvPr id="67" name="Rectangle 66">
              <a:extLst>
                <a:ext uri="{FF2B5EF4-FFF2-40B4-BE49-F238E27FC236}">
                  <a16:creationId xmlns:a16="http://schemas.microsoft.com/office/drawing/2014/main" id="{FE98452A-566F-2437-13EC-1B419997C5AF}"/>
                </a:ext>
              </a:extLst>
            </p:cNvPr>
            <p:cNvSpPr/>
            <p:nvPr/>
          </p:nvSpPr>
          <p:spPr>
            <a:xfrm>
              <a:off x="6409996" y="3470165"/>
              <a:ext cx="1148432" cy="577081"/>
            </a:xfrm>
            <a:prstGeom prst="rect">
              <a:avLst/>
            </a:prstGeom>
          </p:spPr>
          <p:txBody>
            <a:bodyPr wrap="square">
              <a:spAutoFit/>
            </a:bodyPr>
            <a:lstStyle/>
            <a:p>
              <a:pPr algn="ctr"/>
              <a:r>
                <a:rPr lang="en-GB" sz="1050" b="1">
                  <a:solidFill>
                    <a:srgbClr val="29569A"/>
                  </a:solidFill>
                  <a:latin typeface="+mj-lt"/>
                </a:rPr>
                <a:t>INCLUSION OF WIDER DATA USED</a:t>
              </a:r>
            </a:p>
          </p:txBody>
        </p:sp>
        <p:sp>
          <p:nvSpPr>
            <p:cNvPr id="69" name="Rectangle 68">
              <a:extLst>
                <a:ext uri="{FF2B5EF4-FFF2-40B4-BE49-F238E27FC236}">
                  <a16:creationId xmlns:a16="http://schemas.microsoft.com/office/drawing/2014/main" id="{60E21562-C45D-92B0-8434-CD50CD6D7A81}"/>
                </a:ext>
              </a:extLst>
            </p:cNvPr>
            <p:cNvSpPr/>
            <p:nvPr/>
          </p:nvSpPr>
          <p:spPr>
            <a:xfrm>
              <a:off x="7734641" y="3720312"/>
              <a:ext cx="2487140" cy="589997"/>
            </a:xfrm>
            <a:prstGeom prst="rect">
              <a:avLst/>
            </a:prstGeom>
          </p:spPr>
          <p:txBody>
            <a:bodyPr wrap="square">
              <a:spAutoFit/>
            </a:bodyPr>
            <a:lstStyle/>
            <a:p>
              <a:pPr algn="ctr"/>
              <a:r>
                <a:rPr lang="en-GB" sz="1050" b="1">
                  <a:solidFill>
                    <a:srgbClr val="29569A"/>
                  </a:solidFill>
                  <a:latin typeface="+mj-lt"/>
                </a:rPr>
                <a:t>OUTCOME-ORIENTED BENEFITS TO WATER POLICY, INTERVENTIONS, CO-DESIGN AND CO-DELIVER</a:t>
              </a:r>
            </a:p>
          </p:txBody>
        </p:sp>
        <p:sp>
          <p:nvSpPr>
            <p:cNvPr id="70" name="Rectangle 69">
              <a:extLst>
                <a:ext uri="{FF2B5EF4-FFF2-40B4-BE49-F238E27FC236}">
                  <a16:creationId xmlns:a16="http://schemas.microsoft.com/office/drawing/2014/main" id="{DE580F33-FFC6-34C9-2CEB-85DADC2CB388}"/>
                </a:ext>
              </a:extLst>
            </p:cNvPr>
            <p:cNvSpPr/>
            <p:nvPr/>
          </p:nvSpPr>
          <p:spPr>
            <a:xfrm rot="16200000">
              <a:off x="5912046" y="-280845"/>
              <a:ext cx="326019" cy="2393951"/>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200">
                  <a:solidFill>
                    <a:schemeClr val="dk1"/>
                  </a:solidFill>
                </a:rPr>
                <a:t>2026</a:t>
              </a:r>
            </a:p>
          </p:txBody>
        </p:sp>
        <p:sp>
          <p:nvSpPr>
            <p:cNvPr id="71" name="TextBox 70">
              <a:extLst>
                <a:ext uri="{FF2B5EF4-FFF2-40B4-BE49-F238E27FC236}">
                  <a16:creationId xmlns:a16="http://schemas.microsoft.com/office/drawing/2014/main" id="{29EDAFF0-11D5-90ED-38DE-75A6AD386F89}"/>
                </a:ext>
              </a:extLst>
            </p:cNvPr>
            <p:cNvSpPr txBox="1"/>
            <p:nvPr/>
          </p:nvSpPr>
          <p:spPr>
            <a:xfrm>
              <a:off x="4042876" y="1212390"/>
              <a:ext cx="1414507" cy="577081"/>
            </a:xfrm>
            <a:prstGeom prst="rect">
              <a:avLst/>
            </a:prstGeom>
            <a:noFill/>
          </p:spPr>
          <p:txBody>
            <a:bodyPr wrap="square">
              <a:spAutoFit/>
            </a:bodyPr>
            <a:lstStyle/>
            <a:p>
              <a:pPr algn="ctr"/>
              <a:r>
                <a:rPr lang="en-GB" sz="1050" b="1">
                  <a:solidFill>
                    <a:srgbClr val="29569A"/>
                  </a:solidFill>
                  <a:latin typeface="+mj-lt"/>
                </a:rPr>
                <a:t>EVOLVE CORPORATE  GOVERNANCE</a:t>
              </a:r>
              <a:endParaRPr lang="en-GB" sz="1050" b="1">
                <a:solidFill>
                  <a:srgbClr val="29569A"/>
                </a:solidFill>
              </a:endParaRPr>
            </a:p>
          </p:txBody>
        </p:sp>
      </p:grpSp>
    </p:spTree>
    <p:extLst>
      <p:ext uri="{BB962C8B-B14F-4D97-AF65-F5344CB8AC3E}">
        <p14:creationId xmlns:p14="http://schemas.microsoft.com/office/powerpoint/2010/main" val="283646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ky, outdoor">
            <a:extLst>
              <a:ext uri="{FF2B5EF4-FFF2-40B4-BE49-F238E27FC236}">
                <a16:creationId xmlns:a16="http://schemas.microsoft.com/office/drawing/2014/main" id="{95909FB8-0365-D3BE-D2CE-00AF808031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68298"/>
            <a:ext cx="12192000" cy="6148596"/>
          </a:xfrm>
          <a:prstGeom prst="rect">
            <a:avLst/>
          </a:prstGeom>
        </p:spPr>
      </p:pic>
      <p:sp>
        <p:nvSpPr>
          <p:cNvPr id="12" name="Rectangle 11">
            <a:extLst>
              <a:ext uri="{FF2B5EF4-FFF2-40B4-BE49-F238E27FC236}">
                <a16:creationId xmlns:a16="http://schemas.microsoft.com/office/drawing/2014/main" id="{76BCCB43-641A-85FA-C33F-7DCB68F22CDA}"/>
              </a:ext>
              <a:ext uri="{C183D7F6-B498-43B3-948B-1728B52AA6E4}">
                <adec:decorative xmlns:adec="http://schemas.microsoft.com/office/drawing/2017/decorative" val="1"/>
              </a:ext>
            </a:extLst>
          </p:cNvPr>
          <p:cNvSpPr/>
          <p:nvPr/>
        </p:nvSpPr>
        <p:spPr>
          <a:xfrm>
            <a:off x="0" y="368299"/>
            <a:ext cx="12192000" cy="614859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4" name="Title 1">
            <a:extLst>
              <a:ext uri="{FF2B5EF4-FFF2-40B4-BE49-F238E27FC236}">
                <a16:creationId xmlns:a16="http://schemas.microsoft.com/office/drawing/2014/main" id="{92F8181F-9068-C238-92C7-0FBE30FC412B}"/>
              </a:ext>
            </a:extLst>
          </p:cNvPr>
          <p:cNvSpPr>
            <a:spLocks noGrp="1"/>
          </p:cNvSpPr>
          <p:nvPr>
            <p:ph type="title"/>
          </p:nvPr>
        </p:nvSpPr>
        <p:spPr>
          <a:xfrm>
            <a:off x="586799" y="3675529"/>
            <a:ext cx="10515600" cy="1604384"/>
          </a:xfrm>
        </p:spPr>
        <p:txBody>
          <a:bodyPr>
            <a:normAutofit fontScale="90000"/>
          </a:bodyPr>
          <a:lstStyle/>
          <a:p>
            <a:r>
              <a:rPr lang="en-GB" sz="4400">
                <a:solidFill>
                  <a:schemeClr val="bg1"/>
                </a:solidFill>
                <a:latin typeface="Century Gothic" panose="020B0502020202020204" pitchFamily="34" charset="0"/>
                <a:cs typeface="Arial"/>
              </a:rPr>
              <a:t>Thank you</a:t>
            </a:r>
            <a:br>
              <a:rPr lang="en-GB" sz="4400">
                <a:solidFill>
                  <a:schemeClr val="bg1"/>
                </a:solidFill>
                <a:latin typeface="Century Gothic" panose="020B0502020202020204" pitchFamily="34" charset="0"/>
                <a:cs typeface="Arial"/>
              </a:rPr>
            </a:br>
            <a:br>
              <a:rPr lang="en-GB" sz="4400">
                <a:cs typeface="Arial"/>
              </a:rPr>
            </a:br>
            <a:endParaRPr lang="en-GB" sz="4400">
              <a:solidFill>
                <a:schemeClr val="bg1"/>
              </a:solidFill>
              <a:latin typeface="Century Gothic" panose="020B0502020202020204" pitchFamily="34" charset="0"/>
            </a:endParaRPr>
          </a:p>
        </p:txBody>
      </p:sp>
      <p:pic>
        <p:nvPicPr>
          <p:cNvPr id="16" name="Picture 15">
            <a:extLst>
              <a:ext uri="{FF2B5EF4-FFF2-40B4-BE49-F238E27FC236}">
                <a16:creationId xmlns:a16="http://schemas.microsoft.com/office/drawing/2014/main" id="{0FF65C54-0082-54EF-E121-7846CAB3880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6318" y="419376"/>
            <a:ext cx="1454528" cy="880506"/>
          </a:xfrm>
          <a:prstGeom prst="rect">
            <a:avLst/>
          </a:prstGeom>
        </p:spPr>
      </p:pic>
      <p:pic>
        <p:nvPicPr>
          <p:cNvPr id="6" name="Picture 5" descr="QR code"/>
          <p:cNvPicPr>
            <a:picLocks noChangeAspect="1"/>
          </p:cNvPicPr>
          <p:nvPr/>
        </p:nvPicPr>
        <p:blipFill rotWithShape="1">
          <a:blip r:embed="rId4"/>
          <a:srcRect l="16552" t="20330" r="64052" b="11131"/>
          <a:stretch/>
        </p:blipFill>
        <p:spPr>
          <a:xfrm>
            <a:off x="7396663" y="1822579"/>
            <a:ext cx="3355111" cy="3332743"/>
          </a:xfrm>
          <a:prstGeom prst="rect">
            <a:avLst/>
          </a:prstGeom>
        </p:spPr>
      </p:pic>
      <p:sp>
        <p:nvSpPr>
          <p:cNvPr id="7" name="Title 1">
            <a:extLst>
              <a:ext uri="{FF2B5EF4-FFF2-40B4-BE49-F238E27FC236}">
                <a16:creationId xmlns:a16="http://schemas.microsoft.com/office/drawing/2014/main" id="{92F8181F-9068-C238-92C7-0FBE30FC412B}"/>
              </a:ext>
            </a:extLst>
          </p:cNvPr>
          <p:cNvSpPr txBox="1">
            <a:spLocks/>
          </p:cNvSpPr>
          <p:nvPr/>
        </p:nvSpPr>
        <p:spPr>
          <a:xfrm>
            <a:off x="5844599" y="1020386"/>
            <a:ext cx="6212115" cy="160438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b="1" kern="1200">
                <a:solidFill>
                  <a:schemeClr val="bg1"/>
                </a:solidFill>
                <a:latin typeface="Century Gothic" panose="020B0502020202020204" pitchFamily="34" charset="0"/>
                <a:ea typeface="+mj-ea"/>
                <a:cs typeface="+mj-cs"/>
              </a:defRPr>
            </a:lvl1pPr>
          </a:lstStyle>
          <a:p>
            <a:r>
              <a:rPr lang="en-GB" sz="1800">
                <a:cs typeface="Arial"/>
              </a:rPr>
              <a:t>To find out more information on the Greater Manchester Integrated Water Management Plan, scan the QR code</a:t>
            </a:r>
            <a:endParaRPr lang="en-GB" sz="1800"/>
          </a:p>
        </p:txBody>
      </p:sp>
    </p:spTree>
    <p:extLst>
      <p:ext uri="{BB962C8B-B14F-4D97-AF65-F5344CB8AC3E}">
        <p14:creationId xmlns:p14="http://schemas.microsoft.com/office/powerpoint/2010/main" val="87333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706CAD-39F6-1482-9AAA-85E947333164}"/>
              </a:ext>
            </a:extLst>
          </p:cNvPr>
          <p:cNvSpPr txBox="1"/>
          <p:nvPr/>
        </p:nvSpPr>
        <p:spPr>
          <a:xfrm>
            <a:off x="580102" y="948274"/>
            <a:ext cx="10778778" cy="5416739"/>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Calibri" panose="020F0502020204030204" pitchFamily="34" charset="0"/>
                <a:cs typeface="Arial" panose="020B0604020202020204" pitchFamily="34" charset="0"/>
              </a:rPr>
              <a:t>Greater Manchester is connected by water but how we manage it is highly fragmented</a:t>
            </a:r>
            <a:r>
              <a:rPr lang="en-US" kern="100" dirty="0">
                <a:solidFill>
                  <a:srgbClr val="000000"/>
                </a:solidFill>
                <a:effectLst/>
                <a:latin typeface="Aptos" panose="020B0004020202020204" pitchFamily="34" charset="0"/>
                <a:ea typeface="Calibri" panose="020F0502020204030204" pitchFamily="34" charset="0"/>
                <a:cs typeface="Arial" panose="020B0604020202020204" pitchFamily="34" charset="0"/>
              </a:rPr>
              <a:t>.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457200">
              <a:lnSpc>
                <a:spcPct val="107000"/>
              </a:lnSpc>
            </a:pPr>
            <a:r>
              <a:rPr lang="en-GB" kern="100" dirty="0">
                <a:effectLst/>
                <a:latin typeface="Aptos" panose="020B0004020202020204" pitchFamily="34" charset="0"/>
                <a:ea typeface="Calibri" panose="020F0502020204030204" pitchFamily="34" charset="0"/>
                <a:cs typeface="Arial" panose="020B0604020202020204" pitchFamily="34" charset="0"/>
              </a:rPr>
              <a:t> </a:t>
            </a:r>
          </a:p>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Calibri" panose="020F0502020204030204" pitchFamily="34" charset="0"/>
                <a:cs typeface="Arial" panose="020B0604020202020204" pitchFamily="34" charset="0"/>
              </a:rPr>
              <a:t>Issues are brought to light on frequent occasions when there is too much water (flooding), too little (droughts) and too dirty (polluted waterways).</a:t>
            </a:r>
          </a:p>
          <a:p>
            <a:pPr marL="457200">
              <a:lnSpc>
                <a:spcPct val="107000"/>
              </a:lnSpc>
            </a:pPr>
            <a:r>
              <a:rPr lang="en-GB" kern="100" dirty="0">
                <a:effectLst/>
                <a:latin typeface="Aptos" panose="020B0004020202020204" pitchFamily="34" charset="0"/>
                <a:ea typeface="Calibri" panose="020F0502020204030204" pitchFamily="34" charset="0"/>
                <a:cs typeface="Arial" panose="020B0604020202020204" pitchFamily="34" charset="0"/>
              </a:rPr>
              <a:t> </a:t>
            </a:r>
          </a:p>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Times New Roman" panose="02020603050405020304" pitchFamily="18" charset="0"/>
                <a:cs typeface="Arial" panose="020B0604020202020204" pitchFamily="34" charset="0"/>
              </a:rPr>
              <a:t>Programmes, projects, policies, standards and communications are planned and delivered in isolation – with fragmented delivery across silos and within organisations.</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457200">
              <a:lnSpc>
                <a:spcPct val="107000"/>
              </a:lnSpc>
            </a:pPr>
            <a:r>
              <a:rPr lang="en-GB" kern="100" dirty="0">
                <a:effectLst/>
                <a:latin typeface="Aptos" panose="020B0004020202020204" pitchFamily="34" charset="0"/>
                <a:ea typeface="Times New Roman" panose="02020603050405020304" pitchFamily="18" charset="0"/>
                <a:cs typeface="Arial" panose="020B0604020202020204" pitchFamily="34" charset="0"/>
              </a:rPr>
              <a:t>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Times New Roman" panose="02020603050405020304" pitchFamily="18" charset="0"/>
                <a:cs typeface="Arial" panose="020B0604020202020204" pitchFamily="34" charset="0"/>
              </a:rPr>
              <a:t>We cannot create the ideal world where multiple investment programme cycles are always in sync.</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457200">
              <a:lnSpc>
                <a:spcPct val="107000"/>
              </a:lnSpc>
            </a:pPr>
            <a:r>
              <a:rPr lang="en-GB" kern="100" dirty="0">
                <a:effectLst/>
                <a:latin typeface="Aptos" panose="020B0004020202020204" pitchFamily="34" charset="0"/>
                <a:ea typeface="Times New Roman" panose="02020603050405020304" pitchFamily="18" charset="0"/>
                <a:cs typeface="Arial" panose="020B0604020202020204" pitchFamily="34" charset="0"/>
              </a:rPr>
              <a:t>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Times New Roman" panose="02020603050405020304" pitchFamily="18" charset="0"/>
                <a:cs typeface="Arial" panose="020B0604020202020204" pitchFamily="34" charset="0"/>
              </a:rPr>
              <a:t>We need more blue/green infrastructure in urban spaces. </a:t>
            </a:r>
          </a:p>
          <a:p>
            <a:pPr lvl="0">
              <a:lnSpc>
                <a:spcPct val="107000"/>
              </a:lnSpc>
            </a:pPr>
            <a:r>
              <a:rPr lang="en-GB" kern="100" dirty="0">
                <a:effectLst/>
                <a:latin typeface="Aptos" panose="020B0004020202020204" pitchFamily="34" charset="0"/>
                <a:ea typeface="Times New Roman" panose="02020603050405020304" pitchFamily="18" charset="0"/>
                <a:cs typeface="Arial" panose="020B0604020202020204" pitchFamily="34" charset="0"/>
              </a:rPr>
              <a:t>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kern="100" dirty="0">
                <a:effectLst/>
                <a:latin typeface="Aptos" panose="020B0004020202020204" pitchFamily="34" charset="0"/>
                <a:ea typeface="Times New Roman" panose="02020603050405020304" pitchFamily="18" charset="0"/>
                <a:cs typeface="Arial" panose="020B0604020202020204" pitchFamily="34" charset="0"/>
              </a:rPr>
              <a:t>Interventions required at different catchment scales and to manage water differently.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457200">
              <a:lnSpc>
                <a:spcPct val="107000"/>
              </a:lnSpc>
            </a:pPr>
            <a:r>
              <a:rPr lang="en-GB" kern="100" dirty="0">
                <a:effectLst/>
                <a:latin typeface="Aptos" panose="020B0004020202020204" pitchFamily="34" charset="0"/>
                <a:ea typeface="Times New Roman" panose="02020603050405020304" pitchFamily="18" charset="0"/>
                <a:cs typeface="Arial" panose="020B0604020202020204" pitchFamily="34" charset="0"/>
              </a:rPr>
              <a:t> </a:t>
            </a: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kern="100" dirty="0">
                <a:solidFill>
                  <a:srgbClr val="000000"/>
                </a:solidFill>
                <a:effectLst/>
                <a:latin typeface="Aptos" panose="020B0004020202020204" pitchFamily="34" charset="0"/>
                <a:ea typeface="Calibri" panose="020F0502020204030204" pitchFamily="34" charset="0"/>
                <a:cs typeface="Arial" panose="020B0604020202020204" pitchFamily="34" charset="0"/>
              </a:rPr>
              <a:t>There is also a resource capacity and capability challenge, with limited continuity planning (especially within the Combined Authority (CA)/Local Authorities and within the Environment Agency (EA))</a:t>
            </a:r>
          </a:p>
          <a:p>
            <a:pPr marL="457200">
              <a:lnSpc>
                <a:spcPct val="107000"/>
              </a:lnSpc>
            </a:pPr>
            <a:endParaRPr lang="en-GB" kern="100" dirty="0">
              <a:effectLst/>
              <a:latin typeface="Aptos" panose="020B00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kern="100" dirty="0">
                <a:effectLst/>
                <a:latin typeface="Aptos" panose="020B0004020202020204" pitchFamily="34" charset="0"/>
                <a:ea typeface="Calibri" panose="020F0502020204030204" pitchFamily="34" charset="0"/>
                <a:cs typeface="Arial" panose="020B0604020202020204" pitchFamily="34" charset="0"/>
              </a:rPr>
              <a:t>A whole system change is required.</a:t>
            </a:r>
          </a:p>
        </p:txBody>
      </p:sp>
      <p:sp>
        <p:nvSpPr>
          <p:cNvPr id="7" name="Text Placeholder 1">
            <a:extLst>
              <a:ext uri="{FF2B5EF4-FFF2-40B4-BE49-F238E27FC236}">
                <a16:creationId xmlns:a16="http://schemas.microsoft.com/office/drawing/2014/main" id="{D674A566-EEA2-B8E1-AE8D-01FC99568E04}"/>
              </a:ext>
            </a:extLst>
          </p:cNvPr>
          <p:cNvSpPr>
            <a:spLocks noGrp="1"/>
          </p:cNvSpPr>
          <p:nvPr>
            <p:ph type="body" sz="quarter" idx="11"/>
          </p:nvPr>
        </p:nvSpPr>
        <p:spPr>
          <a:xfrm>
            <a:off x="674244" y="163400"/>
            <a:ext cx="11363785" cy="609600"/>
          </a:xfrm>
        </p:spPr>
        <p:txBody>
          <a:bodyPr vert="horz" lIns="0" tIns="0" rIns="0" bIns="0" rtlCol="0" anchor="t">
            <a:noAutofit/>
          </a:bodyPr>
          <a:lstStyle/>
          <a:p>
            <a:pPr marL="0" indent="0">
              <a:buNone/>
            </a:pPr>
            <a:r>
              <a:rPr lang="en-GB" dirty="0">
                <a:latin typeface="Aptos" panose="020B0004020202020204" pitchFamily="34" charset="0"/>
              </a:rPr>
              <a:t>Headlines</a:t>
            </a:r>
          </a:p>
        </p:txBody>
      </p:sp>
    </p:spTree>
    <p:extLst>
      <p:ext uri="{BB962C8B-B14F-4D97-AF65-F5344CB8AC3E}">
        <p14:creationId xmlns:p14="http://schemas.microsoft.com/office/powerpoint/2010/main" val="35173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a:extLst>
              <a:ext uri="{FF2B5EF4-FFF2-40B4-BE49-F238E27FC236}">
                <a16:creationId xmlns:a16="http://schemas.microsoft.com/office/drawing/2014/main" id="{7177E100-1837-7DCC-443D-DF9874C96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016" y="1023692"/>
            <a:ext cx="5414469" cy="541446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F3F965A8-6E6B-76AC-5031-3858ABC90284}"/>
              </a:ext>
            </a:extLst>
          </p:cNvPr>
          <p:cNvGrpSpPr>
            <a:grpSpLocks noChangeAspect="1"/>
          </p:cNvGrpSpPr>
          <p:nvPr/>
        </p:nvGrpSpPr>
        <p:grpSpPr>
          <a:xfrm>
            <a:off x="3632865" y="1467656"/>
            <a:ext cx="5251330" cy="4272379"/>
            <a:chOff x="3670789" y="1666142"/>
            <a:chExt cx="4976446" cy="4048743"/>
          </a:xfrm>
        </p:grpSpPr>
        <p:sp>
          <p:nvSpPr>
            <p:cNvPr id="24" name="TextBox 23">
              <a:extLst>
                <a:ext uri="{FF2B5EF4-FFF2-40B4-BE49-F238E27FC236}">
                  <a16:creationId xmlns:a16="http://schemas.microsoft.com/office/drawing/2014/main" id="{1AAE609E-2ABF-5CD6-4694-4034A887E260}"/>
                </a:ext>
              </a:extLst>
            </p:cNvPr>
            <p:cNvSpPr txBox="1"/>
            <p:nvPr/>
          </p:nvSpPr>
          <p:spPr>
            <a:xfrm>
              <a:off x="4840531" y="1666142"/>
              <a:ext cx="1343025" cy="554165"/>
            </a:xfrm>
            <a:prstGeom prst="rect">
              <a:avLst/>
            </a:prstGeom>
            <a:noFill/>
          </p:spPr>
          <p:txBody>
            <a:bodyPr wrap="square" rtlCol="0">
              <a:spAutoFit/>
            </a:bodyPr>
            <a:lstStyle/>
            <a:p>
              <a:pPr algn="ctr"/>
              <a:r>
                <a:rPr lang="en-GB" sz="1600" b="1">
                  <a:solidFill>
                    <a:schemeClr val="bg1"/>
                  </a:solidFill>
                </a:rPr>
                <a:t>Water Companies</a:t>
              </a:r>
            </a:p>
          </p:txBody>
        </p:sp>
        <p:sp>
          <p:nvSpPr>
            <p:cNvPr id="25" name="TextBox 24">
              <a:extLst>
                <a:ext uri="{FF2B5EF4-FFF2-40B4-BE49-F238E27FC236}">
                  <a16:creationId xmlns:a16="http://schemas.microsoft.com/office/drawing/2014/main" id="{15E04915-942D-B073-D104-222E4534A2FB}"/>
                </a:ext>
              </a:extLst>
            </p:cNvPr>
            <p:cNvSpPr txBox="1"/>
            <p:nvPr/>
          </p:nvSpPr>
          <p:spPr>
            <a:xfrm>
              <a:off x="6418385" y="2189285"/>
              <a:ext cx="1485900" cy="554165"/>
            </a:xfrm>
            <a:prstGeom prst="rect">
              <a:avLst/>
            </a:prstGeom>
            <a:noFill/>
          </p:spPr>
          <p:txBody>
            <a:bodyPr wrap="square" rtlCol="0">
              <a:spAutoFit/>
            </a:bodyPr>
            <a:lstStyle/>
            <a:p>
              <a:pPr algn="ctr"/>
              <a:r>
                <a:rPr lang="en-GB" sz="1600" b="1">
                  <a:solidFill>
                    <a:schemeClr val="bg1"/>
                  </a:solidFill>
                </a:rPr>
                <a:t>Environment Agency</a:t>
              </a:r>
            </a:p>
          </p:txBody>
        </p:sp>
        <p:sp>
          <p:nvSpPr>
            <p:cNvPr id="26" name="TextBox 25">
              <a:extLst>
                <a:ext uri="{FF2B5EF4-FFF2-40B4-BE49-F238E27FC236}">
                  <a16:creationId xmlns:a16="http://schemas.microsoft.com/office/drawing/2014/main" id="{6A8C5B33-B968-34E7-750A-2689FE68F646}"/>
                </a:ext>
              </a:extLst>
            </p:cNvPr>
            <p:cNvSpPr txBox="1"/>
            <p:nvPr/>
          </p:nvSpPr>
          <p:spPr>
            <a:xfrm>
              <a:off x="7161335" y="3371564"/>
              <a:ext cx="1485900" cy="554165"/>
            </a:xfrm>
            <a:prstGeom prst="rect">
              <a:avLst/>
            </a:prstGeom>
            <a:noFill/>
          </p:spPr>
          <p:txBody>
            <a:bodyPr wrap="square" rtlCol="0">
              <a:spAutoFit/>
            </a:bodyPr>
            <a:lstStyle/>
            <a:p>
              <a:pPr algn="ctr"/>
              <a:r>
                <a:rPr lang="en-GB" sz="1600" b="1">
                  <a:solidFill>
                    <a:schemeClr val="bg1"/>
                  </a:solidFill>
                </a:rPr>
                <a:t>Local Authorities</a:t>
              </a:r>
            </a:p>
          </p:txBody>
        </p:sp>
        <p:sp>
          <p:nvSpPr>
            <p:cNvPr id="27" name="TextBox 26">
              <a:extLst>
                <a:ext uri="{FF2B5EF4-FFF2-40B4-BE49-F238E27FC236}">
                  <a16:creationId xmlns:a16="http://schemas.microsoft.com/office/drawing/2014/main" id="{04AE8689-A6DB-78E4-6098-904D910594C5}"/>
                </a:ext>
              </a:extLst>
            </p:cNvPr>
            <p:cNvSpPr txBox="1"/>
            <p:nvPr/>
          </p:nvSpPr>
          <p:spPr>
            <a:xfrm>
              <a:off x="6712927" y="4844778"/>
              <a:ext cx="1485900" cy="320832"/>
            </a:xfrm>
            <a:prstGeom prst="rect">
              <a:avLst/>
            </a:prstGeom>
            <a:noFill/>
          </p:spPr>
          <p:txBody>
            <a:bodyPr wrap="square" rtlCol="0">
              <a:spAutoFit/>
            </a:bodyPr>
            <a:lstStyle/>
            <a:p>
              <a:pPr algn="ctr"/>
              <a:r>
                <a:rPr lang="en-GB" sz="1600" b="1">
                  <a:solidFill>
                    <a:schemeClr val="bg1"/>
                  </a:solidFill>
                </a:rPr>
                <a:t>Highways</a:t>
              </a:r>
            </a:p>
          </p:txBody>
        </p:sp>
        <p:sp>
          <p:nvSpPr>
            <p:cNvPr id="28" name="TextBox 27">
              <a:extLst>
                <a:ext uri="{FF2B5EF4-FFF2-40B4-BE49-F238E27FC236}">
                  <a16:creationId xmlns:a16="http://schemas.microsoft.com/office/drawing/2014/main" id="{338C67FE-4356-8667-079B-900CD13C5A74}"/>
                </a:ext>
              </a:extLst>
            </p:cNvPr>
            <p:cNvSpPr txBox="1"/>
            <p:nvPr/>
          </p:nvSpPr>
          <p:spPr>
            <a:xfrm>
              <a:off x="5040096" y="5394053"/>
              <a:ext cx="1485900" cy="320832"/>
            </a:xfrm>
            <a:prstGeom prst="rect">
              <a:avLst/>
            </a:prstGeom>
            <a:noFill/>
          </p:spPr>
          <p:txBody>
            <a:bodyPr wrap="square" rtlCol="0">
              <a:spAutoFit/>
            </a:bodyPr>
            <a:lstStyle/>
            <a:p>
              <a:pPr algn="ctr"/>
              <a:r>
                <a:rPr lang="en-GB" sz="1600" b="1">
                  <a:solidFill>
                    <a:schemeClr val="bg1"/>
                  </a:solidFill>
                </a:rPr>
                <a:t>Consumers</a:t>
              </a:r>
            </a:p>
          </p:txBody>
        </p:sp>
        <p:sp>
          <p:nvSpPr>
            <p:cNvPr id="29" name="TextBox 28">
              <a:extLst>
                <a:ext uri="{FF2B5EF4-FFF2-40B4-BE49-F238E27FC236}">
                  <a16:creationId xmlns:a16="http://schemas.microsoft.com/office/drawing/2014/main" id="{550E548C-43A5-7D3A-F84D-7593F0FCC6B9}"/>
                </a:ext>
              </a:extLst>
            </p:cNvPr>
            <p:cNvSpPr txBox="1"/>
            <p:nvPr/>
          </p:nvSpPr>
          <p:spPr>
            <a:xfrm>
              <a:off x="3785089" y="4545528"/>
              <a:ext cx="1485900" cy="320832"/>
            </a:xfrm>
            <a:prstGeom prst="rect">
              <a:avLst/>
            </a:prstGeom>
            <a:noFill/>
          </p:spPr>
          <p:txBody>
            <a:bodyPr wrap="square" rtlCol="0">
              <a:spAutoFit/>
            </a:bodyPr>
            <a:lstStyle/>
            <a:p>
              <a:pPr algn="ctr"/>
              <a:r>
                <a:rPr lang="en-GB" sz="1600" b="1">
                  <a:solidFill>
                    <a:schemeClr val="bg1"/>
                  </a:solidFill>
                </a:rPr>
                <a:t>Developers</a:t>
              </a:r>
            </a:p>
          </p:txBody>
        </p:sp>
        <p:sp>
          <p:nvSpPr>
            <p:cNvPr id="30" name="TextBox 29">
              <a:extLst>
                <a:ext uri="{FF2B5EF4-FFF2-40B4-BE49-F238E27FC236}">
                  <a16:creationId xmlns:a16="http://schemas.microsoft.com/office/drawing/2014/main" id="{C045F924-CFC4-B7C7-3D9C-626BAAA08FFB}"/>
                </a:ext>
              </a:extLst>
            </p:cNvPr>
            <p:cNvSpPr txBox="1"/>
            <p:nvPr/>
          </p:nvSpPr>
          <p:spPr>
            <a:xfrm>
              <a:off x="3670789" y="3059668"/>
              <a:ext cx="1485900" cy="320832"/>
            </a:xfrm>
            <a:prstGeom prst="rect">
              <a:avLst/>
            </a:prstGeom>
            <a:noFill/>
          </p:spPr>
          <p:txBody>
            <a:bodyPr wrap="square" rtlCol="0">
              <a:spAutoFit/>
            </a:bodyPr>
            <a:lstStyle/>
            <a:p>
              <a:pPr algn="ctr"/>
              <a:r>
                <a:rPr lang="en-GB" sz="1600" b="1">
                  <a:solidFill>
                    <a:schemeClr val="bg1"/>
                  </a:solidFill>
                </a:rPr>
                <a:t>Transport</a:t>
              </a:r>
            </a:p>
          </p:txBody>
        </p:sp>
      </p:grpSp>
      <p:sp>
        <p:nvSpPr>
          <p:cNvPr id="2" name="TextBox 1">
            <a:extLst>
              <a:ext uri="{FF2B5EF4-FFF2-40B4-BE49-F238E27FC236}">
                <a16:creationId xmlns:a16="http://schemas.microsoft.com/office/drawing/2014/main" id="{382F75A3-0B5C-3CE7-3275-08ED04E08660}"/>
              </a:ext>
            </a:extLst>
          </p:cNvPr>
          <p:cNvSpPr txBox="1"/>
          <p:nvPr/>
        </p:nvSpPr>
        <p:spPr>
          <a:xfrm>
            <a:off x="607712" y="50807"/>
            <a:ext cx="2685803" cy="584775"/>
          </a:xfrm>
          <a:prstGeom prst="rect">
            <a:avLst/>
          </a:prstGeom>
          <a:noFill/>
        </p:spPr>
        <p:txBody>
          <a:bodyPr wrap="square" rtlCol="0">
            <a:spAutoFit/>
          </a:bodyPr>
          <a:lstStyle/>
          <a:p>
            <a:r>
              <a:rPr lang="en-GB" sz="3200" b="1" dirty="0">
                <a:latin typeface="Aptos" panose="020B0004020202020204" pitchFamily="34" charset="0"/>
              </a:rPr>
              <a:t>Outcomes</a:t>
            </a:r>
          </a:p>
        </p:txBody>
      </p:sp>
      <p:sp>
        <p:nvSpPr>
          <p:cNvPr id="5" name="Slide Number Placeholder 4"/>
          <p:cNvSpPr>
            <a:spLocks noGrp="1"/>
          </p:cNvSpPr>
          <p:nvPr>
            <p:ph type="sldNum" sz="quarter" idx="14"/>
          </p:nvPr>
        </p:nvSpPr>
        <p:spPr>
          <a:xfrm>
            <a:off x="111920" y="6231631"/>
            <a:ext cx="304799" cy="304801"/>
          </a:xfrm>
        </p:spPr>
        <p:txBody>
          <a:bodyPr/>
          <a:lstStyle/>
          <a:p>
            <a:fld id="{DD01415F-5F32-4771-AE74-55868ADB41CE}" type="slidenum">
              <a:rPr lang="en-US" smtClean="0"/>
              <a:pPr/>
              <a:t>3</a:t>
            </a:fld>
            <a:endParaRPr lang="en-US"/>
          </a:p>
        </p:txBody>
      </p:sp>
      <p:sp>
        <p:nvSpPr>
          <p:cNvPr id="16" name="Rectangle 15"/>
          <p:cNvSpPr/>
          <p:nvPr/>
        </p:nvSpPr>
        <p:spPr>
          <a:xfrm>
            <a:off x="8167373" y="2581225"/>
            <a:ext cx="4029075"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growth and regeneration</a:t>
            </a:r>
          </a:p>
        </p:txBody>
      </p:sp>
      <p:sp>
        <p:nvSpPr>
          <p:cNvPr id="20" name="Rectangle 19"/>
          <p:cNvSpPr/>
          <p:nvPr/>
        </p:nvSpPr>
        <p:spPr>
          <a:xfrm>
            <a:off x="7285463" y="4562525"/>
            <a:ext cx="4972050"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improve </a:t>
            </a:r>
          </a:p>
          <a:p>
            <a:pPr algn="ctr"/>
            <a:r>
              <a:rPr lang="en-GB" sz="2800" b="1">
                <a:solidFill>
                  <a:schemeClr val="accent3"/>
                </a:solidFill>
              </a:rPr>
              <a:t>connectivity</a:t>
            </a:r>
          </a:p>
        </p:txBody>
      </p:sp>
      <p:sp>
        <p:nvSpPr>
          <p:cNvPr id="21" name="Title 20"/>
          <p:cNvSpPr>
            <a:spLocks noGrp="1"/>
          </p:cNvSpPr>
          <p:nvPr>
            <p:ph type="title" idx="4294967295"/>
          </p:nvPr>
        </p:nvSpPr>
        <p:spPr>
          <a:xfrm>
            <a:off x="5200844" y="6231631"/>
            <a:ext cx="3871913" cy="55559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chemeClr val="accent3"/>
                </a:solidFill>
                <a:effectLst/>
                <a:uLnTx/>
                <a:uFillTx/>
                <a:latin typeface="+mn-lt"/>
                <a:ea typeface="+mn-ea"/>
                <a:cs typeface="+mn-cs"/>
              </a:rPr>
              <a:t>demand</a:t>
            </a:r>
          </a:p>
        </p:txBody>
      </p:sp>
      <p:sp>
        <p:nvSpPr>
          <p:cNvPr id="17" name="Rectangle 16"/>
          <p:cNvSpPr/>
          <p:nvPr/>
        </p:nvSpPr>
        <p:spPr>
          <a:xfrm>
            <a:off x="1040606" y="5376662"/>
            <a:ext cx="3871913"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economic development</a:t>
            </a:r>
          </a:p>
        </p:txBody>
      </p:sp>
      <p:sp>
        <p:nvSpPr>
          <p:cNvPr id="22" name="Rectangle 21"/>
          <p:cNvSpPr/>
          <p:nvPr/>
        </p:nvSpPr>
        <p:spPr>
          <a:xfrm>
            <a:off x="-104828" y="2702420"/>
            <a:ext cx="4972050"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low carbon</a:t>
            </a:r>
          </a:p>
        </p:txBody>
      </p:sp>
      <p:sp>
        <p:nvSpPr>
          <p:cNvPr id="19" name="Rectangle 18"/>
          <p:cNvSpPr/>
          <p:nvPr/>
        </p:nvSpPr>
        <p:spPr>
          <a:xfrm>
            <a:off x="1560183" y="547444"/>
            <a:ext cx="4972050"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water quality</a:t>
            </a:r>
          </a:p>
        </p:txBody>
      </p:sp>
      <p:sp>
        <p:nvSpPr>
          <p:cNvPr id="18" name="Rectangle 17"/>
          <p:cNvSpPr/>
          <p:nvPr/>
        </p:nvSpPr>
        <p:spPr>
          <a:xfrm>
            <a:off x="5659767" y="344200"/>
            <a:ext cx="4972050"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3"/>
                </a:solidFill>
              </a:rPr>
              <a:t>water quantity</a:t>
            </a:r>
          </a:p>
        </p:txBody>
      </p:sp>
    </p:spTree>
    <p:extLst>
      <p:ext uri="{BB962C8B-B14F-4D97-AF65-F5344CB8AC3E}">
        <p14:creationId xmlns:p14="http://schemas.microsoft.com/office/powerpoint/2010/main" val="264186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4" descr="A picture containing tree, outdoor, city&#10;&#10;Description automatically generated">
            <a:extLst>
              <a:ext uri="{FF2B5EF4-FFF2-40B4-BE49-F238E27FC236}">
                <a16:creationId xmlns:a16="http://schemas.microsoft.com/office/drawing/2014/main" id="{854A8C6C-7D80-FEBD-6368-B8754435F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9300" y="-2943"/>
            <a:ext cx="4972050" cy="6838950"/>
          </a:xfrm>
          <a:prstGeom prst="rect">
            <a:avLst/>
          </a:prstGeom>
        </p:spPr>
      </p:pic>
      <p:sp>
        <p:nvSpPr>
          <p:cNvPr id="14" name="Rectangle 13">
            <a:extLst>
              <a:ext uri="{FF2B5EF4-FFF2-40B4-BE49-F238E27FC236}">
                <a16:creationId xmlns:a16="http://schemas.microsoft.com/office/drawing/2014/main" id="{7451619A-EDFE-6517-89A3-1509F6B7C2E1}"/>
              </a:ext>
              <a:ext uri="{C183D7F6-B498-43B3-948B-1728B52AA6E4}">
                <adec:decorative xmlns:adec="http://schemas.microsoft.com/office/drawing/2017/decorative" val="1"/>
              </a:ext>
            </a:extLst>
          </p:cNvPr>
          <p:cNvSpPr/>
          <p:nvPr/>
        </p:nvSpPr>
        <p:spPr>
          <a:xfrm>
            <a:off x="1044000" y="1354875"/>
            <a:ext cx="10918666" cy="4808498"/>
          </a:xfrm>
          <a:prstGeom prst="rect">
            <a:avLst/>
          </a:prstGeom>
          <a:solidFill>
            <a:schemeClr val="tx1">
              <a:alpha val="7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124B2B8-DED2-2517-8F56-7EB14C151A3B}"/>
              </a:ext>
            </a:extLst>
          </p:cNvPr>
          <p:cNvSpPr>
            <a:spLocks noGrp="1"/>
          </p:cNvSpPr>
          <p:nvPr>
            <p:ph type="sldNum" sz="quarter" idx="14"/>
          </p:nvPr>
        </p:nvSpPr>
        <p:spPr/>
        <p:txBody>
          <a:bodyPr/>
          <a:lstStyle/>
          <a:p>
            <a:fld id="{DD01415F-5F32-4771-AE74-55868ADB41CE}" type="slidenum">
              <a:rPr lang="en-US" smtClean="0"/>
              <a:pPr/>
              <a:t>4</a:t>
            </a:fld>
            <a:endParaRPr lang="en-US"/>
          </a:p>
        </p:txBody>
      </p:sp>
      <p:sp>
        <p:nvSpPr>
          <p:cNvPr id="6" name="Text Placeholder 3">
            <a:extLst>
              <a:ext uri="{FF2B5EF4-FFF2-40B4-BE49-F238E27FC236}">
                <a16:creationId xmlns:a16="http://schemas.microsoft.com/office/drawing/2014/main" id="{85251651-F0B8-B745-CDC2-164465E7DA15}"/>
              </a:ext>
              <a:ext uri="{C183D7F6-B498-43B3-948B-1728B52AA6E4}">
                <adec:decorative xmlns:adec="http://schemas.microsoft.com/office/drawing/2017/decorative" val="1"/>
              </a:ext>
            </a:extLst>
          </p:cNvPr>
          <p:cNvSpPr txBox="1">
            <a:spLocks/>
          </p:cNvSpPr>
          <p:nvPr/>
        </p:nvSpPr>
        <p:spPr>
          <a:xfrm>
            <a:off x="1044000" y="2221500"/>
            <a:ext cx="4032825" cy="2969625"/>
          </a:xfrm>
          <a:prstGeom prst="rect">
            <a:avLst/>
          </a:prstGeom>
        </p:spPr>
        <p:txBody>
          <a:bodyPr vert="horz" lIns="0" tIns="0" rIns="0" bIns="0" rtlCol="0" anchor="t">
            <a:noAutofit/>
          </a:bodyPr>
          <a:lstStyle>
            <a:lvl1pPr marL="342900" indent="-342900" algn="l" defTabSz="685800" rtl="0" eaLnBrk="1" latinLnBrk="0" hangingPunct="1">
              <a:spcBef>
                <a:spcPct val="20000"/>
              </a:spcBef>
              <a:buFont typeface="Arial" panose="020B0604020202020204" pitchFamily="34" charset="0"/>
              <a:buChar char="•"/>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50" indent="-285750">
              <a:buFont typeface="Calibri" panose="020B0604020202020204" pitchFamily="34" charset="0"/>
              <a:buChar char="-"/>
            </a:pPr>
            <a:endParaRPr lang="en-GB" sz="1800">
              <a:solidFill>
                <a:srgbClr val="111111"/>
              </a:solidFill>
              <a:latin typeface="Calibri" panose="020F0502020204030204" pitchFamily="34" charset="0"/>
              <a:cs typeface="Calibri" panose="020F0502020204030204" pitchFamily="34" charset="0"/>
            </a:endParaRPr>
          </a:p>
        </p:txBody>
      </p:sp>
      <p:sp>
        <p:nvSpPr>
          <p:cNvPr id="15" name="Text Placeholder 1">
            <a:extLst>
              <a:ext uri="{FF2B5EF4-FFF2-40B4-BE49-F238E27FC236}">
                <a16:creationId xmlns:a16="http://schemas.microsoft.com/office/drawing/2014/main" id="{50B7CED3-5530-A915-CE84-B76C3E911540}"/>
              </a:ext>
            </a:extLst>
          </p:cNvPr>
          <p:cNvSpPr txBox="1">
            <a:spLocks noGrp="1"/>
          </p:cNvSpPr>
          <p:nvPr>
            <p:ph type="title" idx="4294967295"/>
          </p:nvPr>
        </p:nvSpPr>
        <p:spPr>
          <a:xfrm>
            <a:off x="1340335" y="2541870"/>
            <a:ext cx="1988635" cy="609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0" indent="0" algn="l" defTabSz="685800" rtl="0" eaLnBrk="1" latinLnBrk="0" hangingPunct="1">
              <a:spcBef>
                <a:spcPts val="0"/>
              </a:spcBef>
              <a:buFontTx/>
              <a:buNone/>
              <a:defRPr sz="3200" b="1" kern="1200">
                <a:solidFill>
                  <a:srgbClr val="222222"/>
                </a:solidFill>
                <a:latin typeface="+mj-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b="1" kern="1200">
                <a:solidFill>
                  <a:srgbClr val="222222"/>
                </a:solidFill>
                <a:latin typeface="+mj-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b="1" kern="1200">
                <a:solidFill>
                  <a:srgbClr val="222222"/>
                </a:solidFill>
                <a:latin typeface="+mj-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b="1" kern="1200">
                <a:solidFill>
                  <a:schemeClr val="tx1"/>
                </a:solidFill>
                <a:latin typeface="+mj-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b="1" kern="1200">
                <a:solidFill>
                  <a:schemeClr val="tx1"/>
                </a:solidFill>
                <a:latin typeface="+mj-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FFFFF"/>
                </a:solidFill>
                <a:effectLst/>
                <a:uLnTx/>
                <a:uFillTx/>
                <a:latin typeface="Aptos" panose="020B0004020202020204" pitchFamily="34" charset="0"/>
              </a:rPr>
              <a:t>Vision </a:t>
            </a:r>
            <a:endParaRPr kumimoji="0" lang="en-US" sz="3200" b="1" i="0" u="none" strike="noStrike" kern="1200" cap="none" spc="0" normalizeH="0" baseline="0" noProof="0">
              <a:ln>
                <a:noFill/>
              </a:ln>
              <a:solidFill>
                <a:srgbClr val="FFFFFF"/>
              </a:solidFill>
              <a:effectLst/>
              <a:uLnTx/>
              <a:uFillTx/>
              <a:latin typeface="Aptos" panose="020B0004020202020204" pitchFamily="34" charset="0"/>
            </a:endParaRPr>
          </a:p>
        </p:txBody>
      </p:sp>
      <p:sp>
        <p:nvSpPr>
          <p:cNvPr id="16" name="Text Placeholder 3">
            <a:extLst>
              <a:ext uri="{FF2B5EF4-FFF2-40B4-BE49-F238E27FC236}">
                <a16:creationId xmlns:a16="http://schemas.microsoft.com/office/drawing/2014/main" id="{AB469A0B-E8CA-E31F-49C4-67E556CBFB89}"/>
              </a:ext>
            </a:extLst>
          </p:cNvPr>
          <p:cNvSpPr>
            <a:spLocks noGrp="1"/>
          </p:cNvSpPr>
          <p:nvPr>
            <p:ph type="body" sz="quarter" idx="13"/>
          </p:nvPr>
        </p:nvSpPr>
        <p:spPr>
          <a:xfrm>
            <a:off x="5907136" y="1433420"/>
            <a:ext cx="5739272" cy="4302029"/>
          </a:xfrm>
        </p:spPr>
        <p:txBody>
          <a:bodyPr vert="horz" lIns="0" tIns="0" rIns="0" bIns="0" rtlCol="0" anchor="t">
            <a:noAutofit/>
          </a:bodyPr>
          <a:lstStyle/>
          <a:p>
            <a:pPr marL="0" indent="0">
              <a:lnSpc>
                <a:spcPct val="150000"/>
              </a:lnSpc>
              <a:buNone/>
            </a:pPr>
            <a:r>
              <a:rPr lang="en-GB" sz="1800" b="1" dirty="0">
                <a:solidFill>
                  <a:srgbClr val="FFFFFF"/>
                </a:solidFill>
                <a:latin typeface="Aptos" panose="020B0004020202020204" pitchFamily="34" charset="0"/>
                <a:ea typeface="+mn-lt"/>
                <a:cs typeface="+mn-lt"/>
              </a:rPr>
              <a:t>We will collaborate to break barriers to manage water in an integrated way to enable the delivery of sustainable growth in Greater Manchester. </a:t>
            </a:r>
            <a:endParaRPr lang="en-GB" sz="1200" b="1" dirty="0">
              <a:solidFill>
                <a:srgbClr val="FFFFFF"/>
              </a:solidFill>
              <a:latin typeface="Aptos" panose="020B0004020202020204" pitchFamily="34" charset="0"/>
              <a:ea typeface="+mn-lt"/>
              <a:cs typeface="+mn-lt"/>
            </a:endParaRPr>
          </a:p>
          <a:p>
            <a:pPr marL="0" indent="0">
              <a:lnSpc>
                <a:spcPct val="150000"/>
              </a:lnSpc>
              <a:buNone/>
            </a:pPr>
            <a:endParaRPr lang="en-GB" sz="1200" b="1" dirty="0">
              <a:solidFill>
                <a:srgbClr val="FFFFFF"/>
              </a:solidFill>
              <a:latin typeface="Aptos" panose="020B0004020202020204" pitchFamily="34" charset="0"/>
              <a:ea typeface="+mn-lt"/>
              <a:cs typeface="+mn-lt"/>
            </a:endParaRPr>
          </a:p>
          <a:p>
            <a:pPr marL="0" indent="0">
              <a:lnSpc>
                <a:spcPct val="150000"/>
              </a:lnSpc>
              <a:buNone/>
            </a:pPr>
            <a:r>
              <a:rPr lang="en-GB" sz="1800" b="1" dirty="0">
                <a:solidFill>
                  <a:srgbClr val="FFFFFF"/>
                </a:solidFill>
                <a:latin typeface="Aptos" panose="020B0004020202020204" pitchFamily="34" charset="0"/>
                <a:ea typeface="+mn-lt"/>
                <a:cs typeface="+mn-lt"/>
              </a:rPr>
              <a:t>We will ensure that all interventions consider water neutrality, flood resilience, water quality improvement and build in climate adaptation. </a:t>
            </a:r>
            <a:endParaRPr lang="en-US" sz="1200" b="1" dirty="0">
              <a:solidFill>
                <a:srgbClr val="FFFFFF"/>
              </a:solidFill>
              <a:latin typeface="Aptos" panose="020B0004020202020204" pitchFamily="34" charset="0"/>
              <a:ea typeface="+mn-lt"/>
              <a:cs typeface="+mn-lt"/>
            </a:endParaRPr>
          </a:p>
          <a:p>
            <a:pPr marL="0" indent="0">
              <a:lnSpc>
                <a:spcPct val="150000"/>
              </a:lnSpc>
              <a:buNone/>
            </a:pPr>
            <a:endParaRPr lang="en-GB" sz="1200" b="1" dirty="0">
              <a:solidFill>
                <a:srgbClr val="FFFFFF"/>
              </a:solidFill>
              <a:latin typeface="Aptos" panose="020B0004020202020204" pitchFamily="34" charset="0"/>
              <a:ea typeface="+mn-lt"/>
              <a:cs typeface="+mn-lt"/>
            </a:endParaRPr>
          </a:p>
          <a:p>
            <a:pPr marL="0" indent="0">
              <a:lnSpc>
                <a:spcPct val="150000"/>
              </a:lnSpc>
              <a:buClr>
                <a:srgbClr val="024E43"/>
              </a:buClr>
              <a:buNone/>
            </a:pPr>
            <a:r>
              <a:rPr lang="en-GB" sz="1800" b="1" dirty="0">
                <a:solidFill>
                  <a:srgbClr val="FFFFFF"/>
                </a:solidFill>
                <a:latin typeface="Aptos" panose="020B0004020202020204" pitchFamily="34" charset="0"/>
                <a:ea typeface="+mn-lt"/>
                <a:cs typeface="+mn-lt"/>
              </a:rPr>
              <a:t>We will involve businesses and community stakeholders to deliver resilient, diverse and inclusive public spaces.</a:t>
            </a:r>
            <a:endParaRPr lang="en-GB" sz="1200" b="1" dirty="0">
              <a:solidFill>
                <a:srgbClr val="FFFFFF"/>
              </a:solidFill>
              <a:latin typeface="Aptos" panose="020B0004020202020204" pitchFamily="34" charset="0"/>
              <a:ea typeface="+mn-lt"/>
              <a:cs typeface="+mn-lt"/>
            </a:endParaRPr>
          </a:p>
        </p:txBody>
      </p:sp>
      <p:sp>
        <p:nvSpPr>
          <p:cNvPr id="17" name="Text Placeholder 3">
            <a:extLst>
              <a:ext uri="{FF2B5EF4-FFF2-40B4-BE49-F238E27FC236}">
                <a16:creationId xmlns:a16="http://schemas.microsoft.com/office/drawing/2014/main" id="{ADDBF628-416B-7450-15DA-66C9FB86226D}"/>
              </a:ext>
              <a:ext uri="{C183D7F6-B498-43B3-948B-1728B52AA6E4}">
                <adec:decorative xmlns:adec="http://schemas.microsoft.com/office/drawing/2017/decorative" val="1"/>
              </a:ext>
            </a:extLst>
          </p:cNvPr>
          <p:cNvSpPr txBox="1">
            <a:spLocks/>
          </p:cNvSpPr>
          <p:nvPr/>
        </p:nvSpPr>
        <p:spPr>
          <a:xfrm>
            <a:off x="1044000" y="2221500"/>
            <a:ext cx="4032825" cy="2969625"/>
          </a:xfrm>
          <a:prstGeom prst="rect">
            <a:avLst/>
          </a:prstGeom>
        </p:spPr>
        <p:txBody>
          <a:bodyPr vert="horz" lIns="0" tIns="0" rIns="0" bIns="0" rtlCol="0" anchor="t">
            <a:noAutofit/>
          </a:bodyPr>
          <a:lstStyle>
            <a:lvl1pPr marL="342900" indent="-342900" algn="l" defTabSz="685800" rtl="0" eaLnBrk="1" latinLnBrk="0" hangingPunct="1">
              <a:spcBef>
                <a:spcPct val="20000"/>
              </a:spcBef>
              <a:buFont typeface="Arial" panose="020B0604020202020204" pitchFamily="34" charset="0"/>
              <a:buChar char="•"/>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50" indent="-285750">
              <a:buFont typeface="Calibri" panose="020B0604020202020204" pitchFamily="34" charset="0"/>
              <a:buChar char="-"/>
            </a:pPr>
            <a:endParaRPr lang="en-GB" sz="1800">
              <a:solidFill>
                <a:srgbClr val="111111"/>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31D89C84-1D44-FA0B-0524-942952C28330}"/>
              </a:ext>
            </a:extLst>
          </p:cNvPr>
          <p:cNvSpPr txBox="1"/>
          <p:nvPr/>
        </p:nvSpPr>
        <p:spPr>
          <a:xfrm>
            <a:off x="1405760" y="3352036"/>
            <a:ext cx="396983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solidFill>
                  <a:srgbClr val="FFFFFF"/>
                </a:solidFill>
                <a:latin typeface="Aptos" panose="020B0004020202020204" pitchFamily="34" charset="0"/>
              </a:rPr>
              <a:t>Working together, we will manage Greater Manchester's water wherever it falls, to enhance the environment, support people and forge prosperous places.</a:t>
            </a:r>
            <a:r>
              <a:rPr lang="en-US" b="1" dirty="0">
                <a:solidFill>
                  <a:srgbClr val="FFFFFF"/>
                </a:solidFill>
                <a:latin typeface="Aptos" panose="020B0004020202020204" pitchFamily="34" charset="0"/>
                <a:cs typeface="Arial"/>
              </a:rPr>
              <a:t>​</a:t>
            </a:r>
            <a:endParaRPr lang="en-US" b="1" dirty="0">
              <a:solidFill>
                <a:srgbClr val="FFFFFF"/>
              </a:solidFill>
              <a:latin typeface="Aptos" panose="020B0004020202020204" pitchFamily="34" charset="0"/>
            </a:endParaRPr>
          </a:p>
        </p:txBody>
      </p:sp>
      <p:sp>
        <p:nvSpPr>
          <p:cNvPr id="19" name="Rectangle 18">
            <a:extLst>
              <a:ext uri="{FF2B5EF4-FFF2-40B4-BE49-F238E27FC236}">
                <a16:creationId xmlns:a16="http://schemas.microsoft.com/office/drawing/2014/main" id="{B44189F9-4935-9CE0-DA4D-A6CFB6466122}"/>
              </a:ext>
              <a:ext uri="{C183D7F6-B498-43B3-948B-1728B52AA6E4}">
                <adec:decorative xmlns:adec="http://schemas.microsoft.com/office/drawing/2017/decorative" val="1"/>
              </a:ext>
            </a:extLst>
          </p:cNvPr>
          <p:cNvSpPr/>
          <p:nvPr/>
        </p:nvSpPr>
        <p:spPr>
          <a:xfrm>
            <a:off x="1405760" y="3040380"/>
            <a:ext cx="108140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8C02E03-16E3-6D8B-2163-69747DC62EDB}"/>
              </a:ext>
              <a:ext uri="{C183D7F6-B498-43B3-948B-1728B52AA6E4}">
                <adec:decorative xmlns:adec="http://schemas.microsoft.com/office/drawing/2017/decorative" val="1"/>
              </a:ext>
            </a:extLst>
          </p:cNvPr>
          <p:cNvSpPr/>
          <p:nvPr/>
        </p:nvSpPr>
        <p:spPr>
          <a:xfrm>
            <a:off x="0" y="6812280"/>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7951317"/>
      </p:ext>
    </p:extLst>
  </p:cSld>
  <p:clrMapOvr>
    <a:masterClrMapping/>
  </p:clrMapOvr>
  <mc:AlternateContent xmlns:mc="http://schemas.openxmlformats.org/markup-compatibility/2006" xmlns:p14="http://schemas.microsoft.com/office/powerpoint/2010/main">
    <mc:Choice Requires="p14">
      <p:transition spd="slow" p14:dur="2000" advTm="60282"/>
    </mc:Choice>
    <mc:Fallback xmlns="">
      <p:transition spd="slow" advTm="602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CFBB0-DF7A-86C3-C429-6AA02D697E1C}"/>
              </a:ext>
            </a:extLst>
          </p:cNvPr>
          <p:cNvSpPr>
            <a:spLocks noGrp="1"/>
          </p:cNvSpPr>
          <p:nvPr>
            <p:ph type="body" sz="quarter" idx="11"/>
          </p:nvPr>
        </p:nvSpPr>
        <p:spPr>
          <a:xfrm>
            <a:off x="674244" y="163400"/>
            <a:ext cx="11363785" cy="609600"/>
          </a:xfrm>
        </p:spPr>
        <p:txBody>
          <a:bodyPr vert="horz" lIns="0" tIns="0" rIns="0" bIns="0" rtlCol="0" anchor="t">
            <a:noAutofit/>
          </a:bodyPr>
          <a:lstStyle/>
          <a:p>
            <a:pPr marL="0" indent="0">
              <a:buNone/>
            </a:pPr>
            <a:r>
              <a:rPr lang="en-GB" dirty="0">
                <a:latin typeface="Aptos" panose="020B0004020202020204" pitchFamily="34" charset="0"/>
              </a:rPr>
              <a:t>Vision, ambitions, objectives and workstreams</a:t>
            </a:r>
          </a:p>
        </p:txBody>
      </p:sp>
      <p:sp>
        <p:nvSpPr>
          <p:cNvPr id="3" name="Slide Number Placeholder 2">
            <a:extLst>
              <a:ext uri="{FF2B5EF4-FFF2-40B4-BE49-F238E27FC236}">
                <a16:creationId xmlns:a16="http://schemas.microsoft.com/office/drawing/2014/main" id="{1804185C-1B0F-986D-2F21-0BF6BA6385AF}"/>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D01415F-5F32-4771-AE74-55868ADB41CE}" type="slidenum">
              <a:rPr kumimoji="0" lang="en-US" sz="900" b="0" i="0" u="none" strike="noStrike" kern="1200" cap="none" spc="0" normalizeH="0" baseline="0" noProof="0" smtClean="0">
                <a:ln>
                  <a:noFill/>
                </a:ln>
                <a:solidFill>
                  <a:srgbClr val="222222"/>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222222"/>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A136509C-B50B-B458-81A4-BF4527855511}"/>
              </a:ext>
            </a:extLst>
          </p:cNvPr>
          <p:cNvPicPr>
            <a:picLocks noChangeAspect="1"/>
          </p:cNvPicPr>
          <p:nvPr/>
        </p:nvPicPr>
        <p:blipFill>
          <a:blip r:embed="rId3"/>
          <a:stretch>
            <a:fillRect/>
          </a:stretch>
        </p:blipFill>
        <p:spPr>
          <a:xfrm>
            <a:off x="674244" y="877453"/>
            <a:ext cx="10466440" cy="5670617"/>
          </a:xfrm>
          <a:prstGeom prst="rect">
            <a:avLst/>
          </a:prstGeom>
        </p:spPr>
      </p:pic>
      <p:sp>
        <p:nvSpPr>
          <p:cNvPr id="4" name="Rectangle 3">
            <a:extLst>
              <a:ext uri="{FF2B5EF4-FFF2-40B4-BE49-F238E27FC236}">
                <a16:creationId xmlns:a16="http://schemas.microsoft.com/office/drawing/2014/main" id="{8BFE8ADD-81E0-77E7-085E-64B36099971F}"/>
              </a:ext>
              <a:ext uri="{C183D7F6-B498-43B3-948B-1728B52AA6E4}">
                <adec:decorative xmlns:adec="http://schemas.microsoft.com/office/drawing/2017/decorative" val="1"/>
              </a:ext>
            </a:extLst>
          </p:cNvPr>
          <p:cNvSpPr/>
          <p:nvPr/>
        </p:nvSpPr>
        <p:spPr>
          <a:xfrm>
            <a:off x="0" y="6825928"/>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73058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60DBD2A-D6CE-B051-F898-8697598A3803}"/>
              </a:ext>
            </a:extLst>
          </p:cNvPr>
          <p:cNvSpPr>
            <a:spLocks noGrp="1"/>
          </p:cNvSpPr>
          <p:nvPr>
            <p:ph type="sldNum" sz="quarter" idx="14"/>
          </p:nvPr>
        </p:nvSpPr>
        <p:spPr/>
        <p:txBody>
          <a:bodyPr/>
          <a:lstStyle/>
          <a:p>
            <a:fld id="{DD01415F-5F32-4771-AE74-55868ADB41CE}" type="slidenum">
              <a:rPr lang="en-US" smtClean="0"/>
              <a:pPr/>
              <a:t>6</a:t>
            </a:fld>
            <a:endParaRPr lang="en-US"/>
          </a:p>
        </p:txBody>
      </p:sp>
      <p:pic>
        <p:nvPicPr>
          <p:cNvPr id="7" name="Picture 6">
            <a:extLst>
              <a:ext uri="{FF2B5EF4-FFF2-40B4-BE49-F238E27FC236}">
                <a16:creationId xmlns:a16="http://schemas.microsoft.com/office/drawing/2014/main" id="{0C9F2F16-EEC9-FCCC-AEBD-2D6169F8D5AD}"/>
              </a:ext>
              <a:ext uri="{C183D7F6-B498-43B3-948B-1728B52AA6E4}">
                <adec:decorative xmlns:adec="http://schemas.microsoft.com/office/drawing/2017/decorative" val="1"/>
              </a:ext>
            </a:extLst>
          </p:cNvPr>
          <p:cNvPicPr>
            <a:picLocks noChangeAspect="1"/>
          </p:cNvPicPr>
          <p:nvPr/>
        </p:nvPicPr>
        <p:blipFill rotWithShape="1">
          <a:blip r:embed="rId2"/>
          <a:srcRect l="21108" t="22681" r="20670" b="13814"/>
          <a:stretch/>
        </p:blipFill>
        <p:spPr>
          <a:xfrm>
            <a:off x="1444470" y="837592"/>
            <a:ext cx="9315696" cy="5715607"/>
          </a:xfrm>
          <a:prstGeom prst="rect">
            <a:avLst/>
          </a:prstGeom>
        </p:spPr>
      </p:pic>
      <p:sp>
        <p:nvSpPr>
          <p:cNvPr id="8" name="Text Placeholder 15">
            <a:extLst>
              <a:ext uri="{FF2B5EF4-FFF2-40B4-BE49-F238E27FC236}">
                <a16:creationId xmlns:a16="http://schemas.microsoft.com/office/drawing/2014/main" id="{EC1F4C28-9300-8428-1E4D-C4247B503DF6}"/>
              </a:ext>
            </a:extLst>
          </p:cNvPr>
          <p:cNvSpPr txBox="1">
            <a:spLocks noGrp="1"/>
          </p:cNvSpPr>
          <p:nvPr>
            <p:ph type="title" idx="4294967295"/>
          </p:nvPr>
        </p:nvSpPr>
        <p:spPr>
          <a:xfrm>
            <a:off x="737428" y="137530"/>
            <a:ext cx="11454572" cy="609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0" indent="0" algn="l" defTabSz="685800" rtl="0" eaLnBrk="1" latinLnBrk="0" hangingPunct="1">
              <a:spcBef>
                <a:spcPct val="20000"/>
              </a:spcBef>
              <a:buFontTx/>
              <a:buNone/>
              <a:defRPr sz="16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Tx/>
              <a:buSzTx/>
              <a:buFontTx/>
              <a:buNone/>
              <a:tabLst/>
              <a:defRPr/>
            </a:pPr>
            <a:r>
              <a:rPr kumimoji="0" lang="en-GB" sz="3200" b="1" i="0" u="none" strike="noStrike" kern="1200" cap="none" spc="0" normalizeH="0" baseline="0" noProof="0" dirty="0">
                <a:ln>
                  <a:noFill/>
                </a:ln>
                <a:solidFill>
                  <a:srgbClr val="222222"/>
                </a:solidFill>
                <a:effectLst/>
                <a:uLnTx/>
                <a:uFillTx/>
                <a:latin typeface="Aptos" panose="020B0004020202020204" pitchFamily="34" charset="0"/>
              </a:rPr>
              <a:t>Seven Interdependent workstreams</a:t>
            </a:r>
          </a:p>
        </p:txBody>
      </p:sp>
      <p:sp>
        <p:nvSpPr>
          <p:cNvPr id="2" name="Rectangle 1">
            <a:extLst>
              <a:ext uri="{FF2B5EF4-FFF2-40B4-BE49-F238E27FC236}">
                <a16:creationId xmlns:a16="http://schemas.microsoft.com/office/drawing/2014/main" id="{EF86B0E9-CCD5-5F94-13A9-F8CDCDF7FB0E}"/>
              </a:ext>
              <a:ext uri="{C183D7F6-B498-43B3-948B-1728B52AA6E4}">
                <adec:decorative xmlns:adec="http://schemas.microsoft.com/office/drawing/2017/decorative" val="1"/>
              </a:ext>
            </a:extLst>
          </p:cNvPr>
          <p:cNvSpPr/>
          <p:nvPr/>
        </p:nvSpPr>
        <p:spPr>
          <a:xfrm>
            <a:off x="0" y="6825928"/>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750985026"/>
      </p:ext>
    </p:extLst>
  </p:cSld>
  <p:clrMapOvr>
    <a:masterClrMapping/>
  </p:clrMapOvr>
  <mc:AlternateContent xmlns:mc="http://schemas.openxmlformats.org/markup-compatibility/2006" xmlns:p14="http://schemas.microsoft.com/office/powerpoint/2010/main">
    <mc:Choice Requires="p14">
      <p:transition spd="slow" p14:dur="2000" advTm="27093"/>
    </mc:Choice>
    <mc:Fallback xmlns="">
      <p:transition spd="slow" advTm="270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descr="A map of a city&#10;&#10;Description automatically generated">
            <a:extLst>
              <a:ext uri="{FF2B5EF4-FFF2-40B4-BE49-F238E27FC236}">
                <a16:creationId xmlns:a16="http://schemas.microsoft.com/office/drawing/2014/main" id="{87250F85-E18E-2FC6-51BA-099B0CA4E8F5}"/>
              </a:ext>
            </a:extLst>
          </p:cNvPr>
          <p:cNvPicPr>
            <a:picLocks noChangeAspect="1"/>
          </p:cNvPicPr>
          <p:nvPr/>
        </p:nvPicPr>
        <p:blipFill>
          <a:blip r:embed="rId3"/>
          <a:stretch>
            <a:fillRect/>
          </a:stretch>
        </p:blipFill>
        <p:spPr>
          <a:xfrm>
            <a:off x="897533" y="2201544"/>
            <a:ext cx="5093867" cy="3746169"/>
          </a:xfrm>
          <a:prstGeom prst="rect">
            <a:avLst/>
          </a:prstGeom>
          <a:ln>
            <a:solidFill>
              <a:schemeClr val="tx1"/>
            </a:solidFill>
          </a:ln>
        </p:spPr>
      </p:pic>
      <p:sp>
        <p:nvSpPr>
          <p:cNvPr id="2" name="Text Placeholder 1">
            <a:extLst>
              <a:ext uri="{FF2B5EF4-FFF2-40B4-BE49-F238E27FC236}">
                <a16:creationId xmlns:a16="http://schemas.microsoft.com/office/drawing/2014/main" id="{3CB3E633-2E2B-D4C5-A76C-FCB979246862}"/>
              </a:ext>
            </a:extLst>
          </p:cNvPr>
          <p:cNvSpPr>
            <a:spLocks noGrp="1"/>
          </p:cNvSpPr>
          <p:nvPr>
            <p:ph type="body" sz="quarter" idx="11"/>
          </p:nvPr>
        </p:nvSpPr>
        <p:spPr>
          <a:xfrm>
            <a:off x="762000" y="51254"/>
            <a:ext cx="10668000" cy="609600"/>
          </a:xfrm>
        </p:spPr>
        <p:txBody>
          <a:bodyPr vert="horz" lIns="0" tIns="0" rIns="0" bIns="0" rtlCol="0" anchor="t">
            <a:noAutofit/>
          </a:bodyPr>
          <a:lstStyle/>
          <a:p>
            <a:pPr marL="0" indent="0">
              <a:buNone/>
            </a:pPr>
            <a:r>
              <a:rPr lang="en-GB" dirty="0">
                <a:latin typeface="Aptos" panose="020B0004020202020204" pitchFamily="34" charset="0"/>
              </a:rPr>
              <a:t>WS 1 - Living Integrated Opportunity Programme</a:t>
            </a:r>
          </a:p>
        </p:txBody>
      </p:sp>
      <p:sp>
        <p:nvSpPr>
          <p:cNvPr id="3" name="Slide Number Placeholder 2">
            <a:extLst>
              <a:ext uri="{FF2B5EF4-FFF2-40B4-BE49-F238E27FC236}">
                <a16:creationId xmlns:a16="http://schemas.microsoft.com/office/drawing/2014/main" id="{0F46A540-B94A-9FCF-A379-6F2E1CAAE4F4}"/>
              </a:ext>
            </a:extLst>
          </p:cNvPr>
          <p:cNvSpPr>
            <a:spLocks noGrp="1"/>
          </p:cNvSpPr>
          <p:nvPr>
            <p:ph type="sldNum" sz="quarter" idx="14"/>
          </p:nvPr>
        </p:nvSpPr>
        <p:spPr>
          <a:xfrm>
            <a:off x="255583" y="6400799"/>
            <a:ext cx="304799" cy="304801"/>
          </a:xfrm>
        </p:spPr>
        <p:txBody>
          <a:bodyPr/>
          <a:lstStyle/>
          <a:p>
            <a:fld id="{DD01415F-5F32-4771-AE74-55868ADB41CE}" type="slidenum">
              <a:rPr lang="en-US" smtClean="0"/>
              <a:pPr/>
              <a:t>7</a:t>
            </a:fld>
            <a:endParaRPr lang="en-US"/>
          </a:p>
        </p:txBody>
      </p:sp>
      <p:sp>
        <p:nvSpPr>
          <p:cNvPr id="7" name="TextBox 6"/>
          <p:cNvSpPr txBox="1"/>
          <p:nvPr/>
        </p:nvSpPr>
        <p:spPr>
          <a:xfrm>
            <a:off x="662940" y="775510"/>
            <a:ext cx="10535948" cy="882742"/>
          </a:xfrm>
          <a:prstGeom prst="rect">
            <a:avLst/>
          </a:prstGeom>
          <a:noFill/>
        </p:spPr>
        <p:txBody>
          <a:bodyPr wrap="square" rtlCol="0">
            <a:spAutoFit/>
          </a:bodyPr>
          <a:lstStyle/>
          <a:p>
            <a:pPr lvl="0">
              <a:lnSpc>
                <a:spcPct val="107000"/>
              </a:lnSpc>
              <a:spcAft>
                <a:spcPts val="800"/>
              </a:spcAft>
            </a:pPr>
            <a:r>
              <a:rPr lang="en-GB" sz="1600" dirty="0">
                <a:solidFill>
                  <a:srgbClr val="222222"/>
                </a:solidFill>
                <a:latin typeface="Aptos" panose="020B0004020202020204" pitchFamily="34" charset="0"/>
              </a:rPr>
              <a:t>The programme will join opportunities up that align spatially, driving investments and solutions that deliver better value compared to traditional solutions, leveraging funding from other sources where there is an alignment in objectives and by challenging delivery to be more efficient – 500+ clusters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245" y="2201544"/>
            <a:ext cx="5113254" cy="3746169"/>
          </a:xfrm>
          <a:prstGeom prst="rect">
            <a:avLst/>
          </a:prstGeom>
          <a:ln>
            <a:solidFill>
              <a:schemeClr val="tx1"/>
            </a:solidFill>
          </a:ln>
        </p:spPr>
      </p:pic>
      <p:sp>
        <p:nvSpPr>
          <p:cNvPr id="4" name="Rectangle 3">
            <a:extLst>
              <a:ext uri="{FF2B5EF4-FFF2-40B4-BE49-F238E27FC236}">
                <a16:creationId xmlns:a16="http://schemas.microsoft.com/office/drawing/2014/main" id="{404D5CFF-DA8B-2ABD-12E3-8A2FABDFE4B8}"/>
              </a:ext>
            </a:extLst>
          </p:cNvPr>
          <p:cNvSpPr/>
          <p:nvPr/>
        </p:nvSpPr>
        <p:spPr>
          <a:xfrm>
            <a:off x="762000" y="1936865"/>
            <a:ext cx="1341120" cy="55695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t>60 datasets</a:t>
            </a:r>
          </a:p>
        </p:txBody>
      </p:sp>
      <p:sp>
        <p:nvSpPr>
          <p:cNvPr id="9" name="Rectangle 8">
            <a:extLst>
              <a:ext uri="{FF2B5EF4-FFF2-40B4-BE49-F238E27FC236}">
                <a16:creationId xmlns:a16="http://schemas.microsoft.com/office/drawing/2014/main" id="{BFB4760E-A634-0300-A3C6-0894E83C3FEC}"/>
              </a:ext>
            </a:extLst>
          </p:cNvPr>
          <p:cNvSpPr/>
          <p:nvPr/>
        </p:nvSpPr>
        <p:spPr>
          <a:xfrm>
            <a:off x="4809847" y="5688690"/>
            <a:ext cx="1341120" cy="55695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t>9,250 interventions</a:t>
            </a:r>
          </a:p>
        </p:txBody>
      </p:sp>
      <p:sp>
        <p:nvSpPr>
          <p:cNvPr id="10" name="Rectangle 9">
            <a:extLst>
              <a:ext uri="{FF2B5EF4-FFF2-40B4-BE49-F238E27FC236}">
                <a16:creationId xmlns:a16="http://schemas.microsoft.com/office/drawing/2014/main" id="{0A55C6D5-1130-C240-4CEB-877415C9F46C}"/>
              </a:ext>
            </a:extLst>
          </p:cNvPr>
          <p:cNvSpPr/>
          <p:nvPr/>
        </p:nvSpPr>
        <p:spPr>
          <a:xfrm>
            <a:off x="10528328" y="1936865"/>
            <a:ext cx="1341120" cy="55695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t>400 clusters</a:t>
            </a:r>
          </a:p>
        </p:txBody>
      </p:sp>
      <p:sp>
        <p:nvSpPr>
          <p:cNvPr id="12" name="Rectangle 11">
            <a:extLst>
              <a:ext uri="{FF2B5EF4-FFF2-40B4-BE49-F238E27FC236}">
                <a16:creationId xmlns:a16="http://schemas.microsoft.com/office/drawing/2014/main" id="{813F89D9-092D-D5F3-B419-5018F8287026}"/>
              </a:ext>
            </a:extLst>
          </p:cNvPr>
          <p:cNvSpPr/>
          <p:nvPr/>
        </p:nvSpPr>
        <p:spPr>
          <a:xfrm>
            <a:off x="5425440" y="1936864"/>
            <a:ext cx="1341120" cy="55695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t>20 programmes</a:t>
            </a:r>
          </a:p>
        </p:txBody>
      </p:sp>
      <p:sp>
        <p:nvSpPr>
          <p:cNvPr id="8" name="Rectangle 7">
            <a:extLst>
              <a:ext uri="{FF2B5EF4-FFF2-40B4-BE49-F238E27FC236}">
                <a16:creationId xmlns:a16="http://schemas.microsoft.com/office/drawing/2014/main" id="{6EBAF457-26CD-9803-9080-7504500E510B}"/>
              </a:ext>
            </a:extLst>
          </p:cNvPr>
          <p:cNvSpPr/>
          <p:nvPr/>
        </p:nvSpPr>
        <p:spPr>
          <a:xfrm>
            <a:off x="10695224" y="5655439"/>
            <a:ext cx="1341120" cy="55695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t>+32,000 data entries</a:t>
            </a:r>
          </a:p>
        </p:txBody>
      </p:sp>
      <p:sp>
        <p:nvSpPr>
          <p:cNvPr id="11" name="Rectangle 10">
            <a:extLst>
              <a:ext uri="{FF2B5EF4-FFF2-40B4-BE49-F238E27FC236}">
                <a16:creationId xmlns:a16="http://schemas.microsoft.com/office/drawing/2014/main" id="{3E621CBC-7804-D85C-2C95-F24E8122962F}"/>
              </a:ext>
              <a:ext uri="{C183D7F6-B498-43B3-948B-1728B52AA6E4}">
                <adec:decorative xmlns:adec="http://schemas.microsoft.com/office/drawing/2017/decorative" val="1"/>
              </a:ext>
            </a:extLst>
          </p:cNvPr>
          <p:cNvSpPr/>
          <p:nvPr/>
        </p:nvSpPr>
        <p:spPr>
          <a:xfrm>
            <a:off x="0" y="6825928"/>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51906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8D7258-4F6A-F2F4-FF08-C69F532E2C0A}"/>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D01415F-5F32-4771-AE74-55868ADB41CE}" type="slidenum">
              <a:rPr kumimoji="0" lang="en-US" sz="900" b="0" i="0" u="none" strike="noStrike" kern="1200" cap="none" spc="0" normalizeH="0" baseline="0" noProof="0" smtClean="0">
                <a:ln>
                  <a:noFill/>
                </a:ln>
                <a:solidFill>
                  <a:srgbClr val="222222"/>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222222"/>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4FAE2421-10CE-9F60-39DD-FA512439CA37}"/>
              </a:ext>
            </a:extLst>
          </p:cNvPr>
          <p:cNvSpPr txBox="1">
            <a:spLocks/>
          </p:cNvSpPr>
          <p:nvPr/>
        </p:nvSpPr>
        <p:spPr>
          <a:xfrm>
            <a:off x="596067" y="209248"/>
            <a:ext cx="10668000" cy="6096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222222"/>
                </a:solidFill>
                <a:effectLst/>
                <a:uLnTx/>
                <a:uFillTx/>
                <a:latin typeface="Aptos" panose="020B0004020202020204" pitchFamily="34" charset="0"/>
              </a:rPr>
              <a:t>Simplified Living Integrated Opportunity P</a:t>
            </a:r>
            <a:r>
              <a:rPr lang="en-GB" sz="3200" b="1" dirty="0" err="1">
                <a:solidFill>
                  <a:srgbClr val="222222"/>
                </a:solidFill>
                <a:latin typeface="Aptos" panose="020B0004020202020204" pitchFamily="34" charset="0"/>
              </a:rPr>
              <a:t>rogramme</a:t>
            </a:r>
            <a:r>
              <a:rPr kumimoji="0" lang="en-GB" sz="3200" b="1" i="0" u="none" strike="noStrike" kern="1200" cap="none" spc="0" normalizeH="0" baseline="0" noProof="0" dirty="0">
                <a:ln>
                  <a:noFill/>
                </a:ln>
                <a:solidFill>
                  <a:srgbClr val="222222"/>
                </a:solidFill>
                <a:effectLst/>
                <a:uLnTx/>
                <a:uFillTx/>
                <a:latin typeface="Aptos" panose="020B0004020202020204" pitchFamily="34" charset="0"/>
              </a:rPr>
              <a:t> Process</a:t>
            </a:r>
            <a:endParaRPr kumimoji="0" lang="en-GB" sz="1200" b="0" i="0" u="none" strike="noStrike" kern="1200" cap="none" spc="0" normalizeH="0" baseline="0" noProof="0" dirty="0">
              <a:ln>
                <a:noFill/>
              </a:ln>
              <a:solidFill>
                <a:srgbClr val="29383F">
                  <a:tint val="75000"/>
                </a:srgbClr>
              </a:solidFill>
              <a:effectLst/>
              <a:uLnTx/>
              <a:uFillTx/>
              <a:latin typeface="Aptos" panose="020B0004020202020204" pitchFamily="34" charset="0"/>
            </a:endParaRPr>
          </a:p>
        </p:txBody>
      </p:sp>
      <p:sp>
        <p:nvSpPr>
          <p:cNvPr id="2" name="Rectangle 1"/>
          <p:cNvSpPr/>
          <p:nvPr/>
        </p:nvSpPr>
        <p:spPr>
          <a:xfrm>
            <a:off x="744817" y="2838200"/>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Ad Hoc</a:t>
            </a:r>
          </a:p>
        </p:txBody>
      </p:sp>
      <p:sp>
        <p:nvSpPr>
          <p:cNvPr id="7" name="Rectangle 6"/>
          <p:cNvSpPr/>
          <p:nvPr/>
        </p:nvSpPr>
        <p:spPr>
          <a:xfrm>
            <a:off x="744817" y="4249385"/>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Programmes</a:t>
            </a:r>
          </a:p>
        </p:txBody>
      </p:sp>
      <p:sp>
        <p:nvSpPr>
          <p:cNvPr id="8" name="Rectangle 7"/>
          <p:cNvSpPr/>
          <p:nvPr/>
        </p:nvSpPr>
        <p:spPr>
          <a:xfrm>
            <a:off x="2895599" y="3511137"/>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Opportunity Collation</a:t>
            </a:r>
          </a:p>
        </p:txBody>
      </p:sp>
      <p:sp>
        <p:nvSpPr>
          <p:cNvPr id="9" name="Rectangle 8"/>
          <p:cNvSpPr/>
          <p:nvPr/>
        </p:nvSpPr>
        <p:spPr>
          <a:xfrm>
            <a:off x="4674913" y="3511137"/>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Opportunity Analysis</a:t>
            </a:r>
          </a:p>
        </p:txBody>
      </p:sp>
      <p:sp>
        <p:nvSpPr>
          <p:cNvPr id="11" name="Rectangle 10"/>
          <p:cNvSpPr/>
          <p:nvPr/>
        </p:nvSpPr>
        <p:spPr>
          <a:xfrm>
            <a:off x="6454227" y="3511137"/>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Initial Review Meeting</a:t>
            </a:r>
          </a:p>
        </p:txBody>
      </p:sp>
      <p:sp>
        <p:nvSpPr>
          <p:cNvPr id="13" name="Rectangle 12"/>
          <p:cNvSpPr/>
          <p:nvPr/>
        </p:nvSpPr>
        <p:spPr>
          <a:xfrm>
            <a:off x="8233541" y="3511137"/>
            <a:ext cx="1368000" cy="7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Integrated Opportunity Review</a:t>
            </a:r>
          </a:p>
        </p:txBody>
      </p:sp>
      <p:sp>
        <p:nvSpPr>
          <p:cNvPr id="4" name="Diamond 3"/>
          <p:cNvSpPr>
            <a:spLocks noChangeAspect="1"/>
          </p:cNvSpPr>
          <p:nvPr/>
        </p:nvSpPr>
        <p:spPr>
          <a:xfrm>
            <a:off x="10200886" y="3207147"/>
            <a:ext cx="1368000" cy="1368000"/>
          </a:xfrm>
          <a:prstGeom prst="diamond">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24E43"/>
                </a:solidFill>
                <a:effectLst/>
                <a:uLnTx/>
                <a:uFillTx/>
                <a:latin typeface="Arial"/>
                <a:ea typeface="+mn-ea"/>
                <a:cs typeface="+mn-cs"/>
              </a:rPr>
              <a:t>Gateway</a:t>
            </a:r>
          </a:p>
        </p:txBody>
      </p:sp>
      <p:cxnSp>
        <p:nvCxnSpPr>
          <p:cNvPr id="15" name="Elbow Connector 14"/>
          <p:cNvCxnSpPr>
            <a:stCxn id="2" idx="3"/>
            <a:endCxn id="8" idx="1"/>
          </p:cNvCxnSpPr>
          <p:nvPr/>
        </p:nvCxnSpPr>
        <p:spPr>
          <a:xfrm>
            <a:off x="2112817" y="3218210"/>
            <a:ext cx="782782" cy="672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8" idx="1"/>
          </p:cNvCxnSpPr>
          <p:nvPr/>
        </p:nvCxnSpPr>
        <p:spPr>
          <a:xfrm flipV="1">
            <a:off x="2112817" y="3891147"/>
            <a:ext cx="782782" cy="738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99703" y="2616956"/>
            <a:ext cx="1698710" cy="3866969"/>
          </a:xfrm>
          <a:prstGeom prst="rect">
            <a:avLst/>
          </a:prstGeom>
          <a:solidFill>
            <a:srgbClr val="92D050">
              <a:alpha val="10000"/>
            </a:srgbClr>
          </a:solidFill>
          <a:ln w="381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0" name="Straight Arrow Connector 19"/>
          <p:cNvCxnSpPr>
            <a:stCxn id="8" idx="3"/>
            <a:endCxn id="9" idx="1"/>
          </p:cNvCxnSpPr>
          <p:nvPr/>
        </p:nvCxnSpPr>
        <p:spPr>
          <a:xfrm>
            <a:off x="4263599" y="3891147"/>
            <a:ext cx="411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1" idx="1"/>
          </p:cNvCxnSpPr>
          <p:nvPr/>
        </p:nvCxnSpPr>
        <p:spPr>
          <a:xfrm>
            <a:off x="6042913" y="3891147"/>
            <a:ext cx="411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3"/>
            <a:endCxn id="13" idx="1"/>
          </p:cNvCxnSpPr>
          <p:nvPr/>
        </p:nvCxnSpPr>
        <p:spPr>
          <a:xfrm>
            <a:off x="7822227" y="3891147"/>
            <a:ext cx="411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3"/>
            <a:endCxn id="4" idx="1"/>
          </p:cNvCxnSpPr>
          <p:nvPr/>
        </p:nvCxnSpPr>
        <p:spPr>
          <a:xfrm>
            <a:off x="9601541" y="3891147"/>
            <a:ext cx="599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0"/>
            <a:endCxn id="8" idx="0"/>
          </p:cNvCxnSpPr>
          <p:nvPr/>
        </p:nvCxnSpPr>
        <p:spPr>
          <a:xfrm rot="16200000" flipV="1">
            <a:off x="4469256" y="2621480"/>
            <a:ext cx="12700" cy="1779314"/>
          </a:xfrm>
          <a:prstGeom prst="bentConnector3">
            <a:avLst>
              <a:gd name="adj1" fmla="val 180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1" idx="0"/>
            <a:endCxn id="8" idx="0"/>
          </p:cNvCxnSpPr>
          <p:nvPr/>
        </p:nvCxnSpPr>
        <p:spPr>
          <a:xfrm rot="16200000" flipV="1">
            <a:off x="5358913" y="1731823"/>
            <a:ext cx="12700" cy="3558628"/>
          </a:xfrm>
          <a:prstGeom prst="bentConnector3">
            <a:avLst>
              <a:gd name="adj1" fmla="val 404415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216716" y="2992660"/>
            <a:ext cx="19627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1372F"/>
                </a:solidFill>
                <a:effectLst/>
                <a:uLnTx/>
                <a:uFillTx/>
                <a:latin typeface="Arial"/>
                <a:ea typeface="+mn-ea"/>
                <a:cs typeface="+mn-cs"/>
              </a:rPr>
              <a:t>Parked Opportunities</a:t>
            </a:r>
          </a:p>
        </p:txBody>
      </p:sp>
      <p:cxnSp>
        <p:nvCxnSpPr>
          <p:cNvPr id="48" name="Elbow Connector 47"/>
          <p:cNvCxnSpPr>
            <a:stCxn id="11" idx="2"/>
            <a:endCxn id="9" idx="2"/>
          </p:cNvCxnSpPr>
          <p:nvPr/>
        </p:nvCxnSpPr>
        <p:spPr>
          <a:xfrm rot="5400000">
            <a:off x="6248570" y="3381500"/>
            <a:ext cx="12700" cy="1779314"/>
          </a:xfrm>
          <a:prstGeom prst="bentConnector3">
            <a:avLst>
              <a:gd name="adj1" fmla="val 2922079"/>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3" idx="2"/>
            <a:endCxn id="9" idx="2"/>
          </p:cNvCxnSpPr>
          <p:nvPr/>
        </p:nvCxnSpPr>
        <p:spPr>
          <a:xfrm rot="5400000">
            <a:off x="7138227" y="2491843"/>
            <a:ext cx="12700" cy="3558628"/>
          </a:xfrm>
          <a:prstGeom prst="bentConnector3">
            <a:avLst>
              <a:gd name="adj1" fmla="val 479220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4" idx="2"/>
            <a:endCxn id="9" idx="2"/>
          </p:cNvCxnSpPr>
          <p:nvPr/>
        </p:nvCxnSpPr>
        <p:spPr>
          <a:xfrm rot="5400000" flipH="1">
            <a:off x="7969905" y="1660166"/>
            <a:ext cx="303990" cy="5525973"/>
          </a:xfrm>
          <a:prstGeom prst="bentConnector3">
            <a:avLst>
              <a:gd name="adj1" fmla="val -20802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848306" y="4584404"/>
            <a:ext cx="22147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1372F"/>
                </a:solidFill>
                <a:effectLst/>
                <a:uLnTx/>
                <a:uFillTx/>
                <a:latin typeface="Arial"/>
                <a:ea typeface="+mn-ea"/>
                <a:cs typeface="+mn-cs"/>
              </a:rPr>
              <a:t>More information required</a:t>
            </a:r>
          </a:p>
        </p:txBody>
      </p:sp>
      <p:sp>
        <p:nvSpPr>
          <p:cNvPr id="61" name="Rectangle 60"/>
          <p:cNvSpPr/>
          <p:nvPr/>
        </p:nvSpPr>
        <p:spPr>
          <a:xfrm>
            <a:off x="8063094" y="3300437"/>
            <a:ext cx="1698710" cy="3183488"/>
          </a:xfrm>
          <a:prstGeom prst="rect">
            <a:avLst/>
          </a:prstGeom>
          <a:solidFill>
            <a:schemeClr val="accent1">
              <a:lumMod val="75000"/>
              <a:lumOff val="25000"/>
              <a:alpha val="10000"/>
            </a:schemeClr>
          </a:solidFill>
          <a:ln w="38100">
            <a:solidFill>
              <a:schemeClr val="accent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62" name="Rectangle 61"/>
          <p:cNvSpPr/>
          <p:nvPr/>
        </p:nvSpPr>
        <p:spPr>
          <a:xfrm>
            <a:off x="6709104" y="1931976"/>
            <a:ext cx="4558600" cy="565231"/>
          </a:xfrm>
          <a:prstGeom prst="rect">
            <a:avLst/>
          </a:prstGeom>
          <a:solidFill>
            <a:schemeClr val="accent4">
              <a:alpha val="10000"/>
            </a:schemeClr>
          </a:solid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9383F"/>
                </a:solidFill>
                <a:effectLst/>
                <a:uLnTx/>
                <a:uFillTx/>
                <a:latin typeface="Arial"/>
                <a:ea typeface="+mn-ea"/>
                <a:cs typeface="+mn-cs"/>
              </a:rPr>
              <a:t>Living Integrated Opportunity Programme</a:t>
            </a:r>
          </a:p>
        </p:txBody>
      </p:sp>
      <p:cxnSp>
        <p:nvCxnSpPr>
          <p:cNvPr id="64" name="Straight Arrow Connector 63"/>
          <p:cNvCxnSpPr>
            <a:stCxn id="11" idx="0"/>
          </p:cNvCxnSpPr>
          <p:nvPr/>
        </p:nvCxnSpPr>
        <p:spPr>
          <a:xfrm flipV="1">
            <a:off x="7138227" y="2556868"/>
            <a:ext cx="0" cy="954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3" idx="0"/>
          </p:cNvCxnSpPr>
          <p:nvPr/>
        </p:nvCxnSpPr>
        <p:spPr>
          <a:xfrm flipH="1" flipV="1">
            <a:off x="8911192" y="2616956"/>
            <a:ext cx="6349" cy="89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0"/>
          </p:cNvCxnSpPr>
          <p:nvPr/>
        </p:nvCxnSpPr>
        <p:spPr>
          <a:xfrm flipV="1">
            <a:off x="10884886" y="2616956"/>
            <a:ext cx="0" cy="59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709103" y="1198858"/>
            <a:ext cx="4558600" cy="565231"/>
          </a:xfrm>
          <a:prstGeom prst="rect">
            <a:avLst/>
          </a:prstGeom>
          <a:solidFill>
            <a:schemeClr val="accent3">
              <a:lumMod val="75000"/>
              <a:lumOff val="25000"/>
              <a:alpha val="10000"/>
            </a:schemeClr>
          </a:solidFill>
          <a:ln w="38100">
            <a:solidFill>
              <a:schemeClr val="accent3">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9383F"/>
                </a:solidFill>
                <a:effectLst/>
                <a:uLnTx/>
                <a:uFillTx/>
                <a:latin typeface="Arial"/>
                <a:ea typeface="+mn-ea"/>
                <a:cs typeface="+mn-cs"/>
              </a:rPr>
              <a:t>Digital Platform</a:t>
            </a:r>
          </a:p>
        </p:txBody>
      </p:sp>
      <p:sp>
        <p:nvSpPr>
          <p:cNvPr id="72" name="TextBox 71"/>
          <p:cNvSpPr txBox="1"/>
          <p:nvPr/>
        </p:nvSpPr>
        <p:spPr>
          <a:xfrm>
            <a:off x="672260" y="5367927"/>
            <a:ext cx="15535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9383F"/>
                </a:solidFill>
                <a:effectLst/>
                <a:uLnTx/>
                <a:uFillTx/>
                <a:latin typeface="Arial"/>
                <a:ea typeface="+mn-ea"/>
                <a:cs typeface="+mn-cs"/>
              </a:rPr>
              <a:t>Marketing and Engagement</a:t>
            </a:r>
          </a:p>
        </p:txBody>
      </p:sp>
      <p:sp>
        <p:nvSpPr>
          <p:cNvPr id="74" name="TextBox 73"/>
          <p:cNvSpPr txBox="1"/>
          <p:nvPr/>
        </p:nvSpPr>
        <p:spPr>
          <a:xfrm>
            <a:off x="8122758" y="5367927"/>
            <a:ext cx="15535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9383F"/>
                </a:solidFill>
                <a:effectLst/>
                <a:uLnTx/>
                <a:uFillTx/>
                <a:latin typeface="Arial"/>
                <a:ea typeface="+mn-ea"/>
                <a:cs typeface="+mn-cs"/>
              </a:rPr>
              <a:t>Integrated Investment Plan</a:t>
            </a:r>
          </a:p>
        </p:txBody>
      </p:sp>
      <p:sp>
        <p:nvSpPr>
          <p:cNvPr id="33" name="Rectangle 32">
            <a:extLst>
              <a:ext uri="{FF2B5EF4-FFF2-40B4-BE49-F238E27FC236}">
                <a16:creationId xmlns:a16="http://schemas.microsoft.com/office/drawing/2014/main" id="{A8C02E03-16E3-6D8B-2163-69747DC62EDB}"/>
              </a:ext>
              <a:ext uri="{C183D7F6-B498-43B3-948B-1728B52AA6E4}">
                <adec:decorative xmlns:adec="http://schemas.microsoft.com/office/drawing/2017/decorative" val="1"/>
              </a:ext>
            </a:extLst>
          </p:cNvPr>
          <p:cNvSpPr/>
          <p:nvPr/>
        </p:nvSpPr>
        <p:spPr>
          <a:xfrm>
            <a:off x="0" y="6825928"/>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534913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94D6FC-F038-B8CF-3471-4382AFA1AEEB}"/>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D01415F-5F32-4771-AE74-55868ADB41CE}" type="slidenum">
              <a:rPr kumimoji="0" lang="en-US" sz="900" b="0" i="0" u="none" strike="noStrike" kern="1200" cap="none" spc="0" normalizeH="0" baseline="0" noProof="0" smtClean="0">
                <a:ln>
                  <a:noFill/>
                </a:ln>
                <a:solidFill>
                  <a:srgbClr val="222222"/>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222222"/>
              </a:solidFill>
              <a:effectLst/>
              <a:uLnTx/>
              <a:uFillTx/>
              <a:latin typeface="Arial"/>
              <a:ea typeface="+mn-ea"/>
              <a:cs typeface="+mn-cs"/>
            </a:endParaRPr>
          </a:p>
        </p:txBody>
      </p:sp>
      <p:pic>
        <p:nvPicPr>
          <p:cNvPr id="5" name="Picture 4" descr="A map of a town">
            <a:extLst>
              <a:ext uri="{FF2B5EF4-FFF2-40B4-BE49-F238E27FC236}">
                <a16:creationId xmlns:a16="http://schemas.microsoft.com/office/drawing/2014/main" id="{A2D80063-62DE-8B8D-BF2B-027073C7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B959A8D9-B3C5-C8A4-122B-D225C8B3DA14}"/>
              </a:ext>
              <a:ext uri="{C183D7F6-B498-43B3-948B-1728B52AA6E4}">
                <adec:decorative xmlns:adec="http://schemas.microsoft.com/office/drawing/2017/decorative" val="1"/>
              </a:ext>
            </a:extLst>
          </p:cNvPr>
          <p:cNvCxnSpPr>
            <a:cxnSpLocks/>
            <a:stCxn id="9" idx="0"/>
            <a:endCxn id="7" idx="5"/>
          </p:cNvCxnSpPr>
          <p:nvPr/>
        </p:nvCxnSpPr>
        <p:spPr>
          <a:xfrm flipV="1">
            <a:off x="1627579" y="3760342"/>
            <a:ext cx="982057" cy="194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DA2FC8-20DA-6D8E-1288-037A6004BD6B}"/>
              </a:ext>
            </a:extLst>
          </p:cNvPr>
          <p:cNvSpPr txBox="1"/>
          <p:nvPr/>
        </p:nvSpPr>
        <p:spPr>
          <a:xfrm>
            <a:off x="391884" y="2005009"/>
            <a:ext cx="1436915" cy="954107"/>
          </a:xfrm>
          <a:prstGeom prst="rect">
            <a:avLst/>
          </a:prstGeom>
          <a:solidFill>
            <a:schemeClr val="bg1"/>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29383F"/>
                </a:solidFill>
                <a:effectLst/>
                <a:uLnTx/>
                <a:uFillTx/>
                <a:latin typeface="Arial"/>
                <a:ea typeface="+mn-ea"/>
                <a:cs typeface="+mn-cs"/>
              </a:rPr>
              <a:t>Stockport EV bus station – UU programme acceleration</a:t>
            </a:r>
          </a:p>
        </p:txBody>
      </p:sp>
      <p:sp>
        <p:nvSpPr>
          <p:cNvPr id="2" name="Title 1">
            <a:extLst>
              <a:ext uri="{FF2B5EF4-FFF2-40B4-BE49-F238E27FC236}">
                <a16:creationId xmlns:a16="http://schemas.microsoft.com/office/drawing/2014/main" id="{15A44836-B421-0494-020F-769185A10961}"/>
              </a:ext>
            </a:extLst>
          </p:cNvPr>
          <p:cNvSpPr>
            <a:spLocks noGrp="1"/>
          </p:cNvSpPr>
          <p:nvPr>
            <p:ph type="title" idx="4294967295"/>
          </p:nvPr>
        </p:nvSpPr>
        <p:spPr>
          <a:xfrm>
            <a:off x="5785945" y="0"/>
            <a:ext cx="6406055" cy="729465"/>
          </a:xfrm>
          <a:solidFill>
            <a:schemeClr val="bg1"/>
          </a:solidFill>
        </p:spPr>
        <p:txBody>
          <a:bodyPr vert="horz" lIns="0" tIns="0" rIns="0" bIns="0" rtlCol="0" anchor="ctr">
            <a:noAutofit/>
          </a:bodyPr>
          <a:lstStyle/>
          <a:p>
            <a:r>
              <a:rPr lang="en-GB" sz="3200" dirty="0">
                <a:solidFill>
                  <a:srgbClr val="000000"/>
                </a:solidFill>
              </a:rPr>
              <a:t>Stockport town centre projects</a:t>
            </a:r>
          </a:p>
        </p:txBody>
      </p:sp>
      <p:sp>
        <p:nvSpPr>
          <p:cNvPr id="7" name="Freeform: Shape 6">
            <a:extLst>
              <a:ext uri="{FF2B5EF4-FFF2-40B4-BE49-F238E27FC236}">
                <a16:creationId xmlns:a16="http://schemas.microsoft.com/office/drawing/2014/main" id="{2E8156A9-7C3F-27A1-D428-998A85F2E083}"/>
              </a:ext>
            </a:extLst>
          </p:cNvPr>
          <p:cNvSpPr/>
          <p:nvPr/>
        </p:nvSpPr>
        <p:spPr>
          <a:xfrm>
            <a:off x="2476072" y="2897312"/>
            <a:ext cx="883577" cy="863030"/>
          </a:xfrm>
          <a:custGeom>
            <a:avLst/>
            <a:gdLst>
              <a:gd name="connsiteX0" fmla="*/ 0 w 883577"/>
              <a:gd name="connsiteY0" fmla="*/ 226032 h 863030"/>
              <a:gd name="connsiteX1" fmla="*/ 102741 w 883577"/>
              <a:gd name="connsiteY1" fmla="*/ 10275 h 863030"/>
              <a:gd name="connsiteX2" fmla="*/ 585627 w 883577"/>
              <a:gd name="connsiteY2" fmla="*/ 0 h 863030"/>
              <a:gd name="connsiteX3" fmla="*/ 883577 w 883577"/>
              <a:gd name="connsiteY3" fmla="*/ 308225 h 863030"/>
              <a:gd name="connsiteX4" fmla="*/ 616449 w 883577"/>
              <a:gd name="connsiteY4" fmla="*/ 832207 h 863030"/>
              <a:gd name="connsiteX5" fmla="*/ 133564 w 883577"/>
              <a:gd name="connsiteY5" fmla="*/ 863030 h 863030"/>
              <a:gd name="connsiteX6" fmla="*/ 0 w 883577"/>
              <a:gd name="connsiteY6" fmla="*/ 226032 h 86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577" h="863030">
                <a:moveTo>
                  <a:pt x="0" y="226032"/>
                </a:moveTo>
                <a:lnTo>
                  <a:pt x="102741" y="10275"/>
                </a:lnTo>
                <a:lnTo>
                  <a:pt x="585627" y="0"/>
                </a:lnTo>
                <a:lnTo>
                  <a:pt x="883577" y="308225"/>
                </a:lnTo>
                <a:lnTo>
                  <a:pt x="616449" y="832207"/>
                </a:lnTo>
                <a:lnTo>
                  <a:pt x="133564" y="863030"/>
                </a:lnTo>
                <a:lnTo>
                  <a:pt x="0" y="226032"/>
                </a:lnTo>
                <a:close/>
              </a:path>
            </a:pathLst>
          </a:custGeom>
          <a:solidFill>
            <a:srgbClr val="8C5A9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D9EA5D5-2DE7-2A6D-7715-A3FB6ECDCE48}"/>
              </a:ext>
            </a:extLst>
          </p:cNvPr>
          <p:cNvSpPr txBox="1"/>
          <p:nvPr/>
        </p:nvSpPr>
        <p:spPr>
          <a:xfrm>
            <a:off x="909121" y="3954450"/>
            <a:ext cx="1436915" cy="738664"/>
          </a:xfrm>
          <a:prstGeom prst="rect">
            <a:avLst/>
          </a:prstGeom>
          <a:solidFill>
            <a:schemeClr val="bg1"/>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29383F"/>
                </a:solidFill>
                <a:effectLst/>
                <a:uLnTx/>
                <a:uFillTx/>
                <a:latin typeface="Arial"/>
                <a:ea typeface="+mn-ea"/>
                <a:cs typeface="+mn-cs"/>
              </a:rPr>
              <a:t>Stoc8 regeneration area</a:t>
            </a:r>
          </a:p>
        </p:txBody>
      </p:sp>
      <p:cxnSp>
        <p:nvCxnSpPr>
          <p:cNvPr id="12" name="Straight Arrow Connector 11">
            <a:extLst>
              <a:ext uri="{FF2B5EF4-FFF2-40B4-BE49-F238E27FC236}">
                <a16:creationId xmlns:a16="http://schemas.microsoft.com/office/drawing/2014/main" id="{0E4D2F47-C7DD-1C41-E4EA-280726C80CDA}"/>
              </a:ext>
              <a:ext uri="{C183D7F6-B498-43B3-948B-1728B52AA6E4}">
                <adec:decorative xmlns:adec="http://schemas.microsoft.com/office/drawing/2017/decorative" val="1"/>
              </a:ext>
            </a:extLst>
          </p:cNvPr>
          <p:cNvCxnSpPr>
            <a:cxnSpLocks/>
            <a:stCxn id="6" idx="3"/>
          </p:cNvCxnSpPr>
          <p:nvPr/>
        </p:nvCxnSpPr>
        <p:spPr>
          <a:xfrm>
            <a:off x="1828799" y="2482063"/>
            <a:ext cx="517237" cy="2211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0BAF0B9-662C-5B45-4678-3CDD0D422271}"/>
              </a:ext>
              <a:ext uri="{C183D7F6-B498-43B3-948B-1728B52AA6E4}">
                <adec:decorative xmlns:adec="http://schemas.microsoft.com/office/drawing/2017/decorative" val="1"/>
              </a:ext>
            </a:extLst>
          </p:cNvPr>
          <p:cNvSpPr/>
          <p:nvPr/>
        </p:nvSpPr>
        <p:spPr>
          <a:xfrm>
            <a:off x="0" y="6825928"/>
            <a:ext cx="12192000" cy="45719"/>
          </a:xfrm>
          <a:prstGeom prst="rect">
            <a:avLst/>
          </a:prstGeom>
          <a:solidFill>
            <a:srgbClr val="D2D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865494651"/>
      </p:ext>
    </p:extLst>
  </p:cSld>
  <p:clrMapOvr>
    <a:masterClrMapping/>
  </p:clrMapOvr>
</p:sld>
</file>

<file path=ppt/theme/theme1.xml><?xml version="1.0" encoding="utf-8"?>
<a:theme xmlns:a="http://schemas.openxmlformats.org/drawingml/2006/main" name="Integrated Manchester - Light">
  <a:themeElements>
    <a:clrScheme name="Integrated Manchester">
      <a:dk1>
        <a:srgbClr val="29383F"/>
      </a:dk1>
      <a:lt1>
        <a:sysClr val="window" lastClr="FFFFFF"/>
      </a:lt1>
      <a:dk2>
        <a:srgbClr val="D5573B"/>
      </a:dk2>
      <a:lt2>
        <a:srgbClr val="333333"/>
      </a:lt2>
      <a:accent1>
        <a:srgbClr val="024E43"/>
      </a:accent1>
      <a:accent2>
        <a:srgbClr val="00AF41"/>
      </a:accent2>
      <a:accent3>
        <a:srgbClr val="56004E"/>
      </a:accent3>
      <a:accent4>
        <a:srgbClr val="F78913"/>
      </a:accent4>
      <a:accent5>
        <a:srgbClr val="54BCE7"/>
      </a:accent5>
      <a:accent6>
        <a:srgbClr val="D2DE26"/>
      </a:accent6>
      <a:hlink>
        <a:srgbClr val="0563C1"/>
      </a:hlink>
      <a:folHlink>
        <a:srgbClr val="954F72"/>
      </a:folHlink>
    </a:clrScheme>
    <a:fontScheme name="Refresh">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ed Manchester-PowerPoint Template-2023.potx" id="{383A47B2-B365-4B54-871C-9C7C445300B0}" vid="{2250D588-E3AD-4AA4-83F5-BC105BE6A6BE}"/>
    </a:ext>
  </a:extLst>
</a:theme>
</file>

<file path=ppt/theme/theme2.xml><?xml version="1.0" encoding="utf-8"?>
<a:theme xmlns:a="http://schemas.openxmlformats.org/drawingml/2006/main" name="Integrated Manchester - Dark">
  <a:themeElements>
    <a:clrScheme name="Integrated Manchester">
      <a:dk1>
        <a:srgbClr val="29383F"/>
      </a:dk1>
      <a:lt1>
        <a:sysClr val="window" lastClr="FFFFFF"/>
      </a:lt1>
      <a:dk2>
        <a:srgbClr val="D5573B"/>
      </a:dk2>
      <a:lt2>
        <a:srgbClr val="333333"/>
      </a:lt2>
      <a:accent1>
        <a:srgbClr val="024E43"/>
      </a:accent1>
      <a:accent2>
        <a:srgbClr val="00AF41"/>
      </a:accent2>
      <a:accent3>
        <a:srgbClr val="56004E"/>
      </a:accent3>
      <a:accent4>
        <a:srgbClr val="F78913"/>
      </a:accent4>
      <a:accent5>
        <a:srgbClr val="54BCE7"/>
      </a:accent5>
      <a:accent6>
        <a:srgbClr val="D2DE26"/>
      </a:accent6>
      <a:hlink>
        <a:srgbClr val="0563C1"/>
      </a:hlink>
      <a:folHlink>
        <a:srgbClr val="954F72"/>
      </a:folHlink>
    </a:clrScheme>
    <a:fontScheme name="Integrated Manche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ed Manchester-PowerPoint Template-2023.potx" id="{383A47B2-B365-4B54-871C-9C7C445300B0}" vid="{DFD3A8D4-AA97-4800-BBEC-3B58A74E1F47}"/>
    </a:ext>
  </a:extLst>
</a:theme>
</file>

<file path=ppt/theme/theme3.xml><?xml version="1.0" encoding="utf-8"?>
<a:theme xmlns:a="http://schemas.openxmlformats.org/drawingml/2006/main" name="2_Integrated Manchester - Light">
  <a:themeElements>
    <a:clrScheme name="Integrated Manchester">
      <a:dk1>
        <a:srgbClr val="29383F"/>
      </a:dk1>
      <a:lt1>
        <a:sysClr val="window" lastClr="FFFFFF"/>
      </a:lt1>
      <a:dk2>
        <a:srgbClr val="D5573B"/>
      </a:dk2>
      <a:lt2>
        <a:srgbClr val="333333"/>
      </a:lt2>
      <a:accent1>
        <a:srgbClr val="024E43"/>
      </a:accent1>
      <a:accent2>
        <a:srgbClr val="00AF41"/>
      </a:accent2>
      <a:accent3>
        <a:srgbClr val="56004E"/>
      </a:accent3>
      <a:accent4>
        <a:srgbClr val="F78913"/>
      </a:accent4>
      <a:accent5>
        <a:srgbClr val="54BCE7"/>
      </a:accent5>
      <a:accent6>
        <a:srgbClr val="D2DE26"/>
      </a:accent6>
      <a:hlink>
        <a:srgbClr val="0563C1"/>
      </a:hlink>
      <a:folHlink>
        <a:srgbClr val="954F72"/>
      </a:folHlink>
    </a:clrScheme>
    <a:fontScheme name="Refresh">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ed Manchester-PowerPoint Template-2023.potx" id="{8DBC2ABA-1C9D-4F0B-A969-91224934DF19}" vid="{F5432F68-56F7-4C84-A881-BC99DC078771}"/>
    </a:ext>
  </a:extLst>
</a:theme>
</file>

<file path=ppt/theme/theme4.xml><?xml version="1.0" encoding="utf-8"?>
<a:theme xmlns:a="http://schemas.openxmlformats.org/drawingml/2006/main" name="3_Integrated Manchester - Light">
  <a:themeElements>
    <a:clrScheme name="Integrated Manchester">
      <a:dk1>
        <a:srgbClr val="29383F"/>
      </a:dk1>
      <a:lt1>
        <a:sysClr val="window" lastClr="FFFFFF"/>
      </a:lt1>
      <a:dk2>
        <a:srgbClr val="D5573B"/>
      </a:dk2>
      <a:lt2>
        <a:srgbClr val="333333"/>
      </a:lt2>
      <a:accent1>
        <a:srgbClr val="024E43"/>
      </a:accent1>
      <a:accent2>
        <a:srgbClr val="00AF41"/>
      </a:accent2>
      <a:accent3>
        <a:srgbClr val="56004E"/>
      </a:accent3>
      <a:accent4>
        <a:srgbClr val="F78913"/>
      </a:accent4>
      <a:accent5>
        <a:srgbClr val="54BCE7"/>
      </a:accent5>
      <a:accent6>
        <a:srgbClr val="D2DE26"/>
      </a:accent6>
      <a:hlink>
        <a:srgbClr val="0563C1"/>
      </a:hlink>
      <a:folHlink>
        <a:srgbClr val="954F72"/>
      </a:folHlink>
    </a:clrScheme>
    <a:fontScheme name="Refresh">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B042764-1838-422A-A9C9-371740A17014}" vid="{0B01E913-EDE1-4E6A-ADDC-31B68DEE314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5cf421-290e-4710-9aa2-a4bacc61a933">
      <UserInfo>
        <DisplayName>Borradaile, Christopher</DisplayName>
        <AccountId>21</AccountId>
        <AccountType/>
      </UserInfo>
      <UserInfo>
        <DisplayName>Jencitis, Sharma</DisplayName>
        <AccountId>18</AccountId>
        <AccountType/>
      </UserInfo>
      <UserInfo>
        <DisplayName>Hodcroft, David</DisplayName>
        <AccountId>16</AccountId>
        <AccountType/>
      </UserInfo>
      <UserInfo>
        <DisplayName>Telfer, Helen</DisplayName>
        <AccountId>12</AccountId>
        <AccountType/>
      </UserInfo>
      <UserInfo>
        <DisplayName>Cliff, Samantha</DisplayName>
        <AccountId>432</AccountId>
        <AccountType/>
      </UserInfo>
    </SharedWithUsers>
    <TaxCatchAll xmlns="a05cf421-290e-4710-9aa2-a4bacc61a933" xsi:nil="true"/>
    <lcf76f155ced4ddcb4097134ff3c332f xmlns="6b7e0c09-d5bb-4455-8c3d-b652d3e8d76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EE04E630888F4282F7D15FAC344E22" ma:contentTypeVersion="18" ma:contentTypeDescription="Create a new document." ma:contentTypeScope="" ma:versionID="aae01f572cccf4f000ce1d36889483da">
  <xsd:schema xmlns:xsd="http://www.w3.org/2001/XMLSchema" xmlns:xs="http://www.w3.org/2001/XMLSchema" xmlns:p="http://schemas.microsoft.com/office/2006/metadata/properties" xmlns:ns2="6b7e0c09-d5bb-4455-8c3d-b652d3e8d767" xmlns:ns3="a05cf421-290e-4710-9aa2-a4bacc61a933" targetNamespace="http://schemas.microsoft.com/office/2006/metadata/properties" ma:root="true" ma:fieldsID="0bd42b534c9c1384d4b194ee439b7977" ns2:_="" ns3:_="">
    <xsd:import namespace="6b7e0c09-d5bb-4455-8c3d-b652d3e8d767"/>
    <xsd:import namespace="a05cf421-290e-4710-9aa2-a4bacc61a9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7e0c09-d5bb-4455-8c3d-b652d3e8d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5cf421-290e-4710-9aa2-a4bacc61a93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4ffd061-8250-4740-99b9-58095a833ab1}" ma:internalName="TaxCatchAll" ma:showField="CatchAllData" ma:web="a05cf421-290e-4710-9aa2-a4bacc61a9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0BDD0-27E1-4453-8F5D-3206E40BF1E8}">
  <ds:schemaRefs>
    <ds:schemaRef ds:uri="http://schemas.microsoft.com/sharepoint/v3/contenttype/forms"/>
  </ds:schemaRefs>
</ds:datastoreItem>
</file>

<file path=customXml/itemProps2.xml><?xml version="1.0" encoding="utf-8"?>
<ds:datastoreItem xmlns:ds="http://schemas.openxmlformats.org/officeDocument/2006/customXml" ds:itemID="{451911DE-2637-46F7-AC75-42F26EB498F4}">
  <ds:schemaRefs>
    <ds:schemaRef ds:uri="http://purl.org/dc/terms/"/>
    <ds:schemaRef ds:uri="c499ea1a-3fdb-4089-b779-d80c4dbb498f"/>
    <ds:schemaRef ds:uri="http://purl.org/dc/elements/1.1/"/>
    <ds:schemaRef ds:uri="http://schemas.microsoft.com/office/2006/metadata/properties"/>
    <ds:schemaRef ds:uri="http://schemas.microsoft.com/office/2006/documentManagement/types"/>
    <ds:schemaRef ds:uri="7a5e5d1b-cbfc-43a1-a58d-4ca16e9ab95e"/>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CD3D806-6D11-4B87-BDDD-937816CA1B26}"/>
</file>

<file path=docProps/app.xml><?xml version="1.0" encoding="utf-8"?>
<Properties xmlns="http://schemas.openxmlformats.org/officeDocument/2006/extended-properties" xmlns:vt="http://schemas.openxmlformats.org/officeDocument/2006/docPropsVTypes">
  <TotalTime>66</TotalTime>
  <Words>1306</Words>
  <Application>Microsoft Office PowerPoint</Application>
  <PresentationFormat>Widescreen</PresentationFormat>
  <Paragraphs>180</Paragraphs>
  <Slides>15</Slides>
  <Notes>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15</vt:i4>
      </vt:variant>
    </vt:vector>
  </HeadingPairs>
  <TitlesOfParts>
    <vt:vector size="24" baseType="lpstr">
      <vt:lpstr>Aptos</vt:lpstr>
      <vt:lpstr>Arial</vt:lpstr>
      <vt:lpstr>Calibri</vt:lpstr>
      <vt:lpstr>Century Gothic</vt:lpstr>
      <vt:lpstr>Symbol</vt:lpstr>
      <vt:lpstr>Integrated Manchester - Light</vt:lpstr>
      <vt:lpstr>Integrated Manchester - Dark</vt:lpstr>
      <vt:lpstr>2_Integrated Manchester - Light</vt:lpstr>
      <vt:lpstr>3_Integrated Manchester - Light</vt:lpstr>
      <vt:lpstr>Greater Manchester  Integrated Water Management Plan</vt:lpstr>
      <vt:lpstr>PowerPoint Presentation</vt:lpstr>
      <vt:lpstr>demand</vt:lpstr>
      <vt:lpstr>Vision </vt:lpstr>
      <vt:lpstr>PowerPoint Presentation</vt:lpstr>
      <vt:lpstr>Seven Interdependent workstreams</vt:lpstr>
      <vt:lpstr>PowerPoint Presentation</vt:lpstr>
      <vt:lpstr>PowerPoint Presentation</vt:lpstr>
      <vt:lpstr>Stockport town centre projects</vt:lpstr>
      <vt:lpstr>PowerPoint Presentation</vt:lpstr>
      <vt:lpstr>PowerPoint Presentation</vt:lpstr>
      <vt:lpstr>PowerPoint Presentation</vt:lpstr>
      <vt:lpstr>PowerPoint Presentation</vt:lpstr>
      <vt:lpstr>Evolution of the partnership through actions to enable change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Hodcroft</dc:creator>
  <cp:lastModifiedBy>Hodcroft, David</cp:lastModifiedBy>
  <cp:revision>4</cp:revision>
  <dcterms:created xsi:type="dcterms:W3CDTF">2023-04-28T07:17:11Z</dcterms:created>
  <dcterms:modified xsi:type="dcterms:W3CDTF">2024-04-23T10:06:26Z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0x0101007AEE04E630888F4282F7D15FAC344E22</vt:lpwstr>
  </property>
  <property fmtid="{D5CDD505-2E9C-101B-9397-08002B2CF9AE}" pid="3" name="MediaServiceImageTags">
    <vt:lpwstr/>
  </property>
  <property fmtid="{D5CDD505-2E9C-101B-9397-08002B2CF9AE}" pid="4" name="MSIP_Label_5fa35bea-b470-4850-b735-1c48374a6ec0_Enabled">
    <vt:lpwstr>true</vt:lpwstr>
  </property>
  <property fmtid="{D5CDD505-2E9C-101B-9397-08002B2CF9AE}" pid="5" name="MSIP_Label_5fa35bea-b470-4850-b735-1c48374a6ec0_SetDate">
    <vt:lpwstr>2024-03-11T08:50:50Z</vt:lpwstr>
  </property>
  <property fmtid="{D5CDD505-2E9C-101B-9397-08002B2CF9AE}" pid="6" name="MSIP_Label_5fa35bea-b470-4850-b735-1c48374a6ec0_Method">
    <vt:lpwstr>Privileged</vt:lpwstr>
  </property>
  <property fmtid="{D5CDD505-2E9C-101B-9397-08002B2CF9AE}" pid="7" name="MSIP_Label_5fa35bea-b470-4850-b735-1c48374a6ec0_Name">
    <vt:lpwstr>Internal</vt:lpwstr>
  </property>
  <property fmtid="{D5CDD505-2E9C-101B-9397-08002B2CF9AE}" pid="8" name="MSIP_Label_5fa35bea-b470-4850-b735-1c48374a6ec0_SiteId">
    <vt:lpwstr>fd84ea5f-acd2-4dfc-9b72-abb5d1685310</vt:lpwstr>
  </property>
  <property fmtid="{D5CDD505-2E9C-101B-9397-08002B2CF9AE}" pid="9" name="MSIP_Label_5fa35bea-b470-4850-b735-1c48374a6ec0_ActionId">
    <vt:lpwstr>d47c285f-2364-4560-a70a-e1ce1e176238</vt:lpwstr>
  </property>
  <property fmtid="{D5CDD505-2E9C-101B-9397-08002B2CF9AE}" pid="10" name="MSIP_Label_5fa35bea-b470-4850-b735-1c48374a6ec0_ContentBits">
    <vt:lpwstr>0</vt:lpwstr>
  </property>
</Properties>
</file>